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1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49"/>
  </p:notesMasterIdLst>
  <p:sldIdLst>
    <p:sldId id="274" r:id="rId2"/>
    <p:sldId id="280" r:id="rId3"/>
    <p:sldId id="281" r:id="rId4"/>
    <p:sldId id="284" r:id="rId5"/>
    <p:sldId id="286" r:id="rId6"/>
    <p:sldId id="291" r:id="rId7"/>
    <p:sldId id="292" r:id="rId8"/>
    <p:sldId id="293" r:id="rId9"/>
    <p:sldId id="295" r:id="rId10"/>
    <p:sldId id="294" r:id="rId11"/>
    <p:sldId id="355" r:id="rId12"/>
    <p:sldId id="356" r:id="rId13"/>
    <p:sldId id="357" r:id="rId14"/>
    <p:sldId id="358" r:id="rId15"/>
    <p:sldId id="359" r:id="rId16"/>
    <p:sldId id="360" r:id="rId17"/>
    <p:sldId id="352" r:id="rId18"/>
    <p:sldId id="303" r:id="rId19"/>
    <p:sldId id="306" r:id="rId20"/>
    <p:sldId id="307" r:id="rId21"/>
    <p:sldId id="309" r:id="rId22"/>
    <p:sldId id="308" r:id="rId23"/>
    <p:sldId id="353" r:id="rId24"/>
    <p:sldId id="311" r:id="rId25"/>
    <p:sldId id="312" r:id="rId26"/>
    <p:sldId id="313" r:id="rId27"/>
    <p:sldId id="314" r:id="rId28"/>
    <p:sldId id="320" r:id="rId29"/>
    <p:sldId id="322" r:id="rId30"/>
    <p:sldId id="328" r:id="rId31"/>
    <p:sldId id="329" r:id="rId32"/>
    <p:sldId id="331" r:id="rId33"/>
    <p:sldId id="333" r:id="rId34"/>
    <p:sldId id="334" r:id="rId35"/>
    <p:sldId id="335" r:id="rId36"/>
    <p:sldId id="336" r:id="rId37"/>
    <p:sldId id="337" r:id="rId38"/>
    <p:sldId id="338" r:id="rId39"/>
    <p:sldId id="339" r:id="rId40"/>
    <p:sldId id="340" r:id="rId41"/>
    <p:sldId id="341" r:id="rId42"/>
    <p:sldId id="343" r:id="rId43"/>
    <p:sldId id="346" r:id="rId44"/>
    <p:sldId id="347" r:id="rId45"/>
    <p:sldId id="349" r:id="rId46"/>
    <p:sldId id="351" r:id="rId47"/>
    <p:sldId id="354" r:id="rId48"/>
  </p:sldIdLst>
  <p:sldSz cx="9144000" cy="6858000" type="screen4x3"/>
  <p:notesSz cx="6858000" cy="9144000"/>
  <p:defaultTextStyle>
    <a:defPPr>
      <a:defRPr lang="en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0406"/>
    <a:srgbClr val="FF3300"/>
    <a:srgbClr val="2B1A80"/>
    <a:srgbClr val="00FF00"/>
    <a:srgbClr val="451DC3"/>
    <a:srgbClr val="66FF66"/>
    <a:srgbClr val="25B7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7AA258-1656-4B5F-BE65-CF1924C83A69}" v="1" dt="2023-12-16T06:37:22.8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819" autoAdjust="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12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55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ur Syunyakov" userId="132101db7364e411" providerId="LiveId" clId="{CD7AA258-1656-4B5F-BE65-CF1924C83A69}"/>
    <pc:docChg chg="custSel modSld">
      <pc:chgData name="Timur Syunyakov" userId="132101db7364e411" providerId="LiveId" clId="{CD7AA258-1656-4B5F-BE65-CF1924C83A69}" dt="2023-12-16T06:37:22.836" v="139" actId="20577"/>
      <pc:docMkLst>
        <pc:docMk/>
      </pc:docMkLst>
      <pc:sldChg chg="modSp mod modAnim">
        <pc:chgData name="Timur Syunyakov" userId="132101db7364e411" providerId="LiveId" clId="{CD7AA258-1656-4B5F-BE65-CF1924C83A69}" dt="2023-12-16T06:37:22.836" v="139" actId="20577"/>
        <pc:sldMkLst>
          <pc:docMk/>
          <pc:sldMk cId="0" sldId="274"/>
        </pc:sldMkLst>
        <pc:spChg chg="mod replST">
          <ac:chgData name="Timur Syunyakov" userId="132101db7364e411" providerId="LiveId" clId="{CD7AA258-1656-4B5F-BE65-CF1924C83A69}" dt="2023-12-16T06:37:22.836" v="139" actId="20577"/>
          <ac:spMkLst>
            <pc:docMk/>
            <pc:sldMk cId="0" sldId="274"/>
            <ac:spMk id="74754" creationId="{FE0A0EDE-4438-309F-EDB7-CB0D690A51C3}"/>
          </ac:spMkLst>
        </pc:spChg>
      </pc:sldChg>
      <pc:sldChg chg="modSp mod">
        <pc:chgData name="Timur Syunyakov" userId="132101db7364e411" providerId="LiveId" clId="{CD7AA258-1656-4B5F-BE65-CF1924C83A69}" dt="2023-12-16T06:37:19.222" v="2"/>
        <pc:sldMkLst>
          <pc:docMk/>
          <pc:sldMk cId="0" sldId="280"/>
        </pc:sldMkLst>
        <pc:spChg chg="replST">
          <ac:chgData name="Timur Syunyakov" userId="132101db7364e411" providerId="LiveId" clId="{CD7AA258-1656-4B5F-BE65-CF1924C83A69}" dt="2023-12-16T06:37:19.221" v="1"/>
          <ac:spMkLst>
            <pc:docMk/>
            <pc:sldMk cId="0" sldId="280"/>
            <ac:spMk id="80899" creationId="{91E65627-3BCF-04AE-0174-AB9A6A404A53}"/>
          </ac:spMkLst>
        </pc:spChg>
        <pc:spChg chg="replST">
          <ac:chgData name="Timur Syunyakov" userId="132101db7364e411" providerId="LiveId" clId="{CD7AA258-1656-4B5F-BE65-CF1924C83A69}" dt="2023-12-16T06:37:19.222" v="2"/>
          <ac:spMkLst>
            <pc:docMk/>
            <pc:sldMk cId="0" sldId="280"/>
            <ac:spMk id="80901" creationId="{89AC03E5-C71E-3C24-17A9-90C8D0B7192B}"/>
          </ac:spMkLst>
        </pc:spChg>
      </pc:sldChg>
      <pc:sldChg chg="modSp mod">
        <pc:chgData name="Timur Syunyakov" userId="132101db7364e411" providerId="LiveId" clId="{CD7AA258-1656-4B5F-BE65-CF1924C83A69}" dt="2023-12-16T06:37:19.222" v="3"/>
        <pc:sldMkLst>
          <pc:docMk/>
          <pc:sldMk cId="0" sldId="281"/>
        </pc:sldMkLst>
        <pc:spChg chg="replST">
          <ac:chgData name="Timur Syunyakov" userId="132101db7364e411" providerId="LiveId" clId="{CD7AA258-1656-4B5F-BE65-CF1924C83A69}" dt="2023-12-16T06:37:19.222" v="3"/>
          <ac:spMkLst>
            <pc:docMk/>
            <pc:sldMk cId="0" sldId="281"/>
            <ac:spMk id="81923" creationId="{AF5AADFC-1B72-A143-F5BC-D890DBE7B601}"/>
          </ac:spMkLst>
        </pc:spChg>
      </pc:sldChg>
      <pc:sldChg chg="modSp mod">
        <pc:chgData name="Timur Syunyakov" userId="132101db7364e411" providerId="LiveId" clId="{CD7AA258-1656-4B5F-BE65-CF1924C83A69}" dt="2023-12-16T06:37:19.223" v="6"/>
        <pc:sldMkLst>
          <pc:docMk/>
          <pc:sldMk cId="0" sldId="284"/>
        </pc:sldMkLst>
        <pc:spChg chg="replST">
          <ac:chgData name="Timur Syunyakov" userId="132101db7364e411" providerId="LiveId" clId="{CD7AA258-1656-4B5F-BE65-CF1924C83A69}" dt="2023-12-16T06:37:19.222" v="4"/>
          <ac:spMkLst>
            <pc:docMk/>
            <pc:sldMk cId="0" sldId="284"/>
            <ac:spMk id="86019" creationId="{A61C00E6-438E-75A6-E14B-9DF2140C6805}"/>
          </ac:spMkLst>
        </pc:spChg>
        <pc:spChg chg="replST">
          <ac:chgData name="Timur Syunyakov" userId="132101db7364e411" providerId="LiveId" clId="{CD7AA258-1656-4B5F-BE65-CF1924C83A69}" dt="2023-12-16T06:37:19.223" v="5"/>
          <ac:spMkLst>
            <pc:docMk/>
            <pc:sldMk cId="0" sldId="284"/>
            <ac:spMk id="86021" creationId="{2C9B5FAD-20D2-F509-F837-501593016579}"/>
          </ac:spMkLst>
        </pc:spChg>
        <pc:picChg chg="replST">
          <ac:chgData name="Timur Syunyakov" userId="132101db7364e411" providerId="LiveId" clId="{CD7AA258-1656-4B5F-BE65-CF1924C83A69}" dt="2023-12-16T06:37:19.223" v="6"/>
          <ac:picMkLst>
            <pc:docMk/>
            <pc:sldMk cId="0" sldId="284"/>
            <ac:picMk id="6148" creationId="{10DE8AB0-E1D6-28F7-C240-92A9D4A34EC2}"/>
          </ac:picMkLst>
        </pc:picChg>
      </pc:sldChg>
      <pc:sldChg chg="modSp mod">
        <pc:chgData name="Timur Syunyakov" userId="132101db7364e411" providerId="LiveId" clId="{CD7AA258-1656-4B5F-BE65-CF1924C83A69}" dt="2023-12-16T06:37:19.224" v="8"/>
        <pc:sldMkLst>
          <pc:docMk/>
          <pc:sldMk cId="0" sldId="286"/>
        </pc:sldMkLst>
        <pc:spChg chg="replST">
          <ac:chgData name="Timur Syunyakov" userId="132101db7364e411" providerId="LiveId" clId="{CD7AA258-1656-4B5F-BE65-CF1924C83A69}" dt="2023-12-16T06:37:19.224" v="7"/>
          <ac:spMkLst>
            <pc:docMk/>
            <pc:sldMk cId="0" sldId="286"/>
            <ac:spMk id="7170" creationId="{118CCCB3-D83C-9525-85D4-223BFD73DA25}"/>
          </ac:spMkLst>
        </pc:spChg>
        <pc:spChg chg="replST">
          <ac:chgData name="Timur Syunyakov" userId="132101db7364e411" providerId="LiveId" clId="{CD7AA258-1656-4B5F-BE65-CF1924C83A69}" dt="2023-12-16T06:37:19.224" v="8"/>
          <ac:spMkLst>
            <pc:docMk/>
            <pc:sldMk cId="0" sldId="286"/>
            <ac:spMk id="88067" creationId="{E5B7F86E-D77D-9DC9-DCDE-7E7BB866537B}"/>
          </ac:spMkLst>
        </pc:spChg>
      </pc:sldChg>
      <pc:sldChg chg="modSp mod">
        <pc:chgData name="Timur Syunyakov" userId="132101db7364e411" providerId="LiveId" clId="{CD7AA258-1656-4B5F-BE65-CF1924C83A69}" dt="2023-12-16T06:37:19.224" v="10"/>
        <pc:sldMkLst>
          <pc:docMk/>
          <pc:sldMk cId="0" sldId="291"/>
        </pc:sldMkLst>
        <pc:spChg chg="replST">
          <ac:chgData name="Timur Syunyakov" userId="132101db7364e411" providerId="LiveId" clId="{CD7AA258-1656-4B5F-BE65-CF1924C83A69}" dt="2023-12-16T06:37:19.224" v="9"/>
          <ac:spMkLst>
            <pc:docMk/>
            <pc:sldMk cId="0" sldId="291"/>
            <ac:spMk id="8194" creationId="{1BD2BDF0-8B6A-A612-BBF0-892CE9A03B46}"/>
          </ac:spMkLst>
        </pc:spChg>
        <pc:spChg chg="replST">
          <ac:chgData name="Timur Syunyakov" userId="132101db7364e411" providerId="LiveId" clId="{CD7AA258-1656-4B5F-BE65-CF1924C83A69}" dt="2023-12-16T06:37:19.224" v="10"/>
          <ac:spMkLst>
            <pc:docMk/>
            <pc:sldMk cId="0" sldId="291"/>
            <ac:spMk id="93187" creationId="{DB827466-6F37-C7C7-2094-1AEF59082560}"/>
          </ac:spMkLst>
        </pc:spChg>
      </pc:sldChg>
      <pc:sldChg chg="modSp mod">
        <pc:chgData name="Timur Syunyakov" userId="132101db7364e411" providerId="LiveId" clId="{CD7AA258-1656-4B5F-BE65-CF1924C83A69}" dt="2023-12-16T06:37:19.231" v="33"/>
        <pc:sldMkLst>
          <pc:docMk/>
          <pc:sldMk cId="0" sldId="292"/>
        </pc:sldMkLst>
        <pc:spChg chg="replST">
          <ac:chgData name="Timur Syunyakov" userId="132101db7364e411" providerId="LiveId" clId="{CD7AA258-1656-4B5F-BE65-CF1924C83A69}" dt="2023-12-16T06:37:19.226" v="11"/>
          <ac:spMkLst>
            <pc:docMk/>
            <pc:sldMk cId="0" sldId="292"/>
            <ac:spMk id="9218" creationId="{F9FCA616-A534-46FF-1ACB-F39D4F7830D9}"/>
          </ac:spMkLst>
        </pc:spChg>
        <pc:spChg chg="replST">
          <ac:chgData name="Timur Syunyakov" userId="132101db7364e411" providerId="LiveId" clId="{CD7AA258-1656-4B5F-BE65-CF1924C83A69}" dt="2023-12-16T06:37:19.229" v="21"/>
          <ac:spMkLst>
            <pc:docMk/>
            <pc:sldMk cId="0" sldId="292"/>
            <ac:spMk id="9237" creationId="{DF79CF89-EF99-685C-CB76-EB5BBBE565EF}"/>
          </ac:spMkLst>
        </pc:spChg>
        <pc:spChg chg="replST">
          <ac:chgData name="Timur Syunyakov" userId="132101db7364e411" providerId="LiveId" clId="{CD7AA258-1656-4B5F-BE65-CF1924C83A69}" dt="2023-12-16T06:37:19.229" v="22"/>
          <ac:spMkLst>
            <pc:docMk/>
            <pc:sldMk cId="0" sldId="292"/>
            <ac:spMk id="9238" creationId="{B956F90C-FF07-69E8-6F46-C109B15E1F3A}"/>
          </ac:spMkLst>
        </pc:spChg>
        <pc:spChg chg="replST">
          <ac:chgData name="Timur Syunyakov" userId="132101db7364e411" providerId="LiveId" clId="{CD7AA258-1656-4B5F-BE65-CF1924C83A69}" dt="2023-12-16T06:37:19.229" v="18"/>
          <ac:spMkLst>
            <pc:docMk/>
            <pc:sldMk cId="0" sldId="292"/>
            <ac:spMk id="9239" creationId="{204ABEB6-138E-6D8A-4108-5F8056FD7AD5}"/>
          </ac:spMkLst>
        </pc:spChg>
        <pc:spChg chg="replST">
          <ac:chgData name="Timur Syunyakov" userId="132101db7364e411" providerId="LiveId" clId="{CD7AA258-1656-4B5F-BE65-CF1924C83A69}" dt="2023-12-16T06:37:19.229" v="19"/>
          <ac:spMkLst>
            <pc:docMk/>
            <pc:sldMk cId="0" sldId="292"/>
            <ac:spMk id="9240" creationId="{A6392054-8B32-5B22-23D7-EBBFE522F778}"/>
          </ac:spMkLst>
        </pc:spChg>
        <pc:spChg chg="replST">
          <ac:chgData name="Timur Syunyakov" userId="132101db7364e411" providerId="LiveId" clId="{CD7AA258-1656-4B5F-BE65-CF1924C83A69}" dt="2023-12-16T06:37:19.227" v="12"/>
          <ac:spMkLst>
            <pc:docMk/>
            <pc:sldMk cId="0" sldId="292"/>
            <ac:spMk id="94213" creationId="{66DE42ED-BB8D-2E1E-E7A0-A53306AB8DB8}"/>
          </ac:spMkLst>
        </pc:spChg>
        <pc:spChg chg="replST">
          <ac:chgData name="Timur Syunyakov" userId="132101db7364e411" providerId="LiveId" clId="{CD7AA258-1656-4B5F-BE65-CF1924C83A69}" dt="2023-12-16T06:37:19.228" v="13"/>
          <ac:spMkLst>
            <pc:docMk/>
            <pc:sldMk cId="0" sldId="292"/>
            <ac:spMk id="94214" creationId="{5350330A-11AB-A862-857E-CEC090DB5EF2}"/>
          </ac:spMkLst>
        </pc:spChg>
        <pc:spChg chg="replST">
          <ac:chgData name="Timur Syunyakov" userId="132101db7364e411" providerId="LiveId" clId="{CD7AA258-1656-4B5F-BE65-CF1924C83A69}" dt="2023-12-16T06:37:19.228" v="14"/>
          <ac:spMkLst>
            <pc:docMk/>
            <pc:sldMk cId="0" sldId="292"/>
            <ac:spMk id="94215" creationId="{843184E2-016F-C8C6-9FDB-7A2D58D0F4BE}"/>
          </ac:spMkLst>
        </pc:spChg>
        <pc:spChg chg="replST">
          <ac:chgData name="Timur Syunyakov" userId="132101db7364e411" providerId="LiveId" clId="{CD7AA258-1656-4B5F-BE65-CF1924C83A69}" dt="2023-12-16T06:37:19.228" v="15"/>
          <ac:spMkLst>
            <pc:docMk/>
            <pc:sldMk cId="0" sldId="292"/>
            <ac:spMk id="94216" creationId="{EF38CFBB-0B0D-6D1E-A3F6-43E66B88230C}"/>
          </ac:spMkLst>
        </pc:spChg>
        <pc:spChg chg="replST">
          <ac:chgData name="Timur Syunyakov" userId="132101db7364e411" providerId="LiveId" clId="{CD7AA258-1656-4B5F-BE65-CF1924C83A69}" dt="2023-12-16T06:37:19.228" v="16"/>
          <ac:spMkLst>
            <pc:docMk/>
            <pc:sldMk cId="0" sldId="292"/>
            <ac:spMk id="94217" creationId="{89E15B1F-5CF4-EAC3-F467-019B204CA8E5}"/>
          </ac:spMkLst>
        </pc:spChg>
        <pc:spChg chg="replST">
          <ac:chgData name="Timur Syunyakov" userId="132101db7364e411" providerId="LiveId" clId="{CD7AA258-1656-4B5F-BE65-CF1924C83A69}" dt="2023-12-16T06:37:19.230" v="23"/>
          <ac:spMkLst>
            <pc:docMk/>
            <pc:sldMk cId="0" sldId="292"/>
            <ac:spMk id="94229" creationId="{3E2421F9-D2F6-8656-8D49-4B17F34EAF58}"/>
          </ac:spMkLst>
        </pc:spChg>
        <pc:spChg chg="replST">
          <ac:chgData name="Timur Syunyakov" userId="132101db7364e411" providerId="LiveId" clId="{CD7AA258-1656-4B5F-BE65-CF1924C83A69}" dt="2023-12-16T06:37:19.230" v="24"/>
          <ac:spMkLst>
            <pc:docMk/>
            <pc:sldMk cId="0" sldId="292"/>
            <ac:spMk id="94230" creationId="{C7BF6BCE-D2E6-740A-0002-B8FAC88A6786}"/>
          </ac:spMkLst>
        </pc:spChg>
        <pc:spChg chg="replST">
          <ac:chgData name="Timur Syunyakov" userId="132101db7364e411" providerId="LiveId" clId="{CD7AA258-1656-4B5F-BE65-CF1924C83A69}" dt="2023-12-16T06:37:19.230" v="25"/>
          <ac:spMkLst>
            <pc:docMk/>
            <pc:sldMk cId="0" sldId="292"/>
            <ac:spMk id="94231" creationId="{28087466-FE02-0DAC-7999-0A939FD5D230}"/>
          </ac:spMkLst>
        </pc:spChg>
        <pc:spChg chg="replST">
          <ac:chgData name="Timur Syunyakov" userId="132101db7364e411" providerId="LiveId" clId="{CD7AA258-1656-4B5F-BE65-CF1924C83A69}" dt="2023-12-16T06:37:19.230" v="26"/>
          <ac:spMkLst>
            <pc:docMk/>
            <pc:sldMk cId="0" sldId="292"/>
            <ac:spMk id="94232" creationId="{96DBC206-51E4-2FDC-C54E-CC9BBA6BF3B9}"/>
          </ac:spMkLst>
        </pc:spChg>
        <pc:spChg chg="replST">
          <ac:chgData name="Timur Syunyakov" userId="132101db7364e411" providerId="LiveId" clId="{CD7AA258-1656-4B5F-BE65-CF1924C83A69}" dt="2023-12-16T06:37:19.230" v="27"/>
          <ac:spMkLst>
            <pc:docMk/>
            <pc:sldMk cId="0" sldId="292"/>
            <ac:spMk id="94233" creationId="{5DEE6D3D-C9C6-AA03-C40A-2CE7751B949C}"/>
          </ac:spMkLst>
        </pc:spChg>
        <pc:spChg chg="replST">
          <ac:chgData name="Timur Syunyakov" userId="132101db7364e411" providerId="LiveId" clId="{CD7AA258-1656-4B5F-BE65-CF1924C83A69}" dt="2023-12-16T06:37:19.231" v="28"/>
          <ac:spMkLst>
            <pc:docMk/>
            <pc:sldMk cId="0" sldId="292"/>
            <ac:spMk id="94234" creationId="{F586B5D2-960C-59CD-DC0C-BF5C291C2AD4}"/>
          </ac:spMkLst>
        </pc:spChg>
        <pc:spChg chg="replST">
          <ac:chgData name="Timur Syunyakov" userId="132101db7364e411" providerId="LiveId" clId="{CD7AA258-1656-4B5F-BE65-CF1924C83A69}" dt="2023-12-16T06:37:19.231" v="29"/>
          <ac:spMkLst>
            <pc:docMk/>
            <pc:sldMk cId="0" sldId="292"/>
            <ac:spMk id="94235" creationId="{806CA936-06C0-D506-5AE9-F218C34AA039}"/>
          </ac:spMkLst>
        </pc:spChg>
        <pc:spChg chg="replST">
          <ac:chgData name="Timur Syunyakov" userId="132101db7364e411" providerId="LiveId" clId="{CD7AA258-1656-4B5F-BE65-CF1924C83A69}" dt="2023-12-16T06:37:19.231" v="30"/>
          <ac:spMkLst>
            <pc:docMk/>
            <pc:sldMk cId="0" sldId="292"/>
            <ac:spMk id="94236" creationId="{D7623D3D-9C0B-B560-E4C6-D9B338584E55}"/>
          </ac:spMkLst>
        </pc:spChg>
        <pc:spChg chg="replST">
          <ac:chgData name="Timur Syunyakov" userId="132101db7364e411" providerId="LiveId" clId="{CD7AA258-1656-4B5F-BE65-CF1924C83A69}" dt="2023-12-16T06:37:19.231" v="31"/>
          <ac:spMkLst>
            <pc:docMk/>
            <pc:sldMk cId="0" sldId="292"/>
            <ac:spMk id="94237" creationId="{75A975E9-AA26-06BE-1B19-387DD4754D92}"/>
          </ac:spMkLst>
        </pc:spChg>
        <pc:spChg chg="replST">
          <ac:chgData name="Timur Syunyakov" userId="132101db7364e411" providerId="LiveId" clId="{CD7AA258-1656-4B5F-BE65-CF1924C83A69}" dt="2023-12-16T06:37:19.231" v="32"/>
          <ac:spMkLst>
            <pc:docMk/>
            <pc:sldMk cId="0" sldId="292"/>
            <ac:spMk id="94238" creationId="{D6EDE436-B80C-F5BE-8588-4BC64EC812E5}"/>
          </ac:spMkLst>
        </pc:spChg>
        <pc:spChg chg="replST">
          <ac:chgData name="Timur Syunyakov" userId="132101db7364e411" providerId="LiveId" clId="{CD7AA258-1656-4B5F-BE65-CF1924C83A69}" dt="2023-12-16T06:37:19.231" v="33"/>
          <ac:spMkLst>
            <pc:docMk/>
            <pc:sldMk cId="0" sldId="292"/>
            <ac:spMk id="94239" creationId="{A186CE6F-6BE1-BF33-2F05-32B4C7CB2E73}"/>
          </ac:spMkLst>
        </pc:spChg>
        <pc:grpChg chg="replST">
          <ac:chgData name="Timur Syunyakov" userId="132101db7364e411" providerId="LiveId" clId="{CD7AA258-1656-4B5F-BE65-CF1924C83A69}" dt="2023-12-16T06:37:19.228" v="17"/>
          <ac:grpSpMkLst>
            <pc:docMk/>
            <pc:sldMk cId="0" sldId="292"/>
            <ac:grpSpMk id="2" creationId="{117160E7-D608-7EA6-667F-57E326AE4764}"/>
          </ac:grpSpMkLst>
        </pc:grpChg>
        <pc:grpChg chg="replST">
          <ac:chgData name="Timur Syunyakov" userId="132101db7364e411" providerId="LiveId" clId="{CD7AA258-1656-4B5F-BE65-CF1924C83A69}" dt="2023-12-16T06:37:19.229" v="20"/>
          <ac:grpSpMkLst>
            <pc:docMk/>
            <pc:sldMk cId="0" sldId="292"/>
            <ac:grpSpMk id="3" creationId="{EEC92790-6E47-5E57-23E5-2CCD2556C30F}"/>
          </ac:grpSpMkLst>
        </pc:grpChg>
      </pc:sldChg>
      <pc:sldChg chg="modSp mod">
        <pc:chgData name="Timur Syunyakov" userId="132101db7364e411" providerId="LiveId" clId="{CD7AA258-1656-4B5F-BE65-CF1924C83A69}" dt="2023-12-16T06:37:19.232" v="35"/>
        <pc:sldMkLst>
          <pc:docMk/>
          <pc:sldMk cId="0" sldId="293"/>
        </pc:sldMkLst>
        <pc:spChg chg="replST">
          <ac:chgData name="Timur Syunyakov" userId="132101db7364e411" providerId="LiveId" clId="{CD7AA258-1656-4B5F-BE65-CF1924C83A69}" dt="2023-12-16T06:37:19.232" v="34"/>
          <ac:spMkLst>
            <pc:docMk/>
            <pc:sldMk cId="0" sldId="293"/>
            <ac:spMk id="12290" creationId="{8E8E291C-F2EB-5A51-5ED6-6B7878A7E60D}"/>
          </ac:spMkLst>
        </pc:spChg>
        <pc:spChg chg="replST">
          <ac:chgData name="Timur Syunyakov" userId="132101db7364e411" providerId="LiveId" clId="{CD7AA258-1656-4B5F-BE65-CF1924C83A69}" dt="2023-12-16T06:37:19.232" v="35"/>
          <ac:spMkLst>
            <pc:docMk/>
            <pc:sldMk cId="0" sldId="293"/>
            <ac:spMk id="95235" creationId="{35F75CC5-E6BE-B8CC-4718-1F8F3653BF76}"/>
          </ac:spMkLst>
        </pc:spChg>
      </pc:sldChg>
      <pc:sldChg chg="modSp mod">
        <pc:chgData name="Timur Syunyakov" userId="132101db7364e411" providerId="LiveId" clId="{CD7AA258-1656-4B5F-BE65-CF1924C83A69}" dt="2023-12-16T06:37:19.233" v="39"/>
        <pc:sldMkLst>
          <pc:docMk/>
          <pc:sldMk cId="0" sldId="294"/>
        </pc:sldMkLst>
        <pc:spChg chg="replST">
          <ac:chgData name="Timur Syunyakov" userId="132101db7364e411" providerId="LiveId" clId="{CD7AA258-1656-4B5F-BE65-CF1924C83A69}" dt="2023-12-16T06:37:19.233" v="38"/>
          <ac:spMkLst>
            <pc:docMk/>
            <pc:sldMk cId="0" sldId="294"/>
            <ac:spMk id="14338" creationId="{A581036F-26B4-9C8E-3E39-B85FA749208B}"/>
          </ac:spMkLst>
        </pc:spChg>
        <pc:spChg chg="replST">
          <ac:chgData name="Timur Syunyakov" userId="132101db7364e411" providerId="LiveId" clId="{CD7AA258-1656-4B5F-BE65-CF1924C83A69}" dt="2023-12-16T06:37:19.233" v="39"/>
          <ac:spMkLst>
            <pc:docMk/>
            <pc:sldMk cId="0" sldId="294"/>
            <ac:spMk id="96259" creationId="{EC978EF6-14BF-421B-A407-6592421526A4}"/>
          </ac:spMkLst>
        </pc:spChg>
      </pc:sldChg>
      <pc:sldChg chg="modSp mod">
        <pc:chgData name="Timur Syunyakov" userId="132101db7364e411" providerId="LiveId" clId="{CD7AA258-1656-4B5F-BE65-CF1924C83A69}" dt="2023-12-16T06:37:19.232" v="37"/>
        <pc:sldMkLst>
          <pc:docMk/>
          <pc:sldMk cId="0" sldId="295"/>
        </pc:sldMkLst>
        <pc:spChg chg="replST">
          <ac:chgData name="Timur Syunyakov" userId="132101db7364e411" providerId="LiveId" clId="{CD7AA258-1656-4B5F-BE65-CF1924C83A69}" dt="2023-12-16T06:37:19.232" v="36"/>
          <ac:spMkLst>
            <pc:docMk/>
            <pc:sldMk cId="0" sldId="295"/>
            <ac:spMk id="13314" creationId="{6EE2CB87-066A-3493-EA60-4FC1FAD1CBA2}"/>
          </ac:spMkLst>
        </pc:spChg>
        <pc:spChg chg="replST">
          <ac:chgData name="Timur Syunyakov" userId="132101db7364e411" providerId="LiveId" clId="{CD7AA258-1656-4B5F-BE65-CF1924C83A69}" dt="2023-12-16T06:37:19.232" v="37"/>
          <ac:spMkLst>
            <pc:docMk/>
            <pc:sldMk cId="0" sldId="295"/>
            <ac:spMk id="97283" creationId="{25BA6A60-CDA6-04B8-73A4-BB50748DFDB4}"/>
          </ac:spMkLst>
        </pc:spChg>
      </pc:sldChg>
      <pc:sldChg chg="modSp mod">
        <pc:chgData name="Timur Syunyakov" userId="132101db7364e411" providerId="LiveId" clId="{CD7AA258-1656-4B5F-BE65-CF1924C83A69}" dt="2023-12-16T06:37:19.237" v="55"/>
        <pc:sldMkLst>
          <pc:docMk/>
          <pc:sldMk cId="0" sldId="303"/>
        </pc:sldMkLst>
        <pc:spChg chg="replST">
          <ac:chgData name="Timur Syunyakov" userId="132101db7364e411" providerId="LiveId" clId="{CD7AA258-1656-4B5F-BE65-CF1924C83A69}" dt="2023-12-16T06:37:19.236" v="54"/>
          <ac:spMkLst>
            <pc:docMk/>
            <pc:sldMk cId="0" sldId="303"/>
            <ac:spMk id="20482" creationId="{AAABE821-6D85-B096-E798-6C3E7336E2E1}"/>
          </ac:spMkLst>
        </pc:spChg>
        <pc:spChg chg="replST">
          <ac:chgData name="Timur Syunyakov" userId="132101db7364e411" providerId="LiveId" clId="{CD7AA258-1656-4B5F-BE65-CF1924C83A69}" dt="2023-12-16T06:37:19.237" v="55"/>
          <ac:spMkLst>
            <pc:docMk/>
            <pc:sldMk cId="0" sldId="303"/>
            <ac:spMk id="105475" creationId="{0F175290-CA6D-F5D2-3C6D-A95BF3EBEB2E}"/>
          </ac:spMkLst>
        </pc:spChg>
      </pc:sldChg>
      <pc:sldChg chg="modSp mod">
        <pc:chgData name="Timur Syunyakov" userId="132101db7364e411" providerId="LiveId" clId="{CD7AA258-1656-4B5F-BE65-CF1924C83A69}" dt="2023-12-16T06:37:19.237" v="57"/>
        <pc:sldMkLst>
          <pc:docMk/>
          <pc:sldMk cId="0" sldId="306"/>
        </pc:sldMkLst>
        <pc:spChg chg="replST">
          <ac:chgData name="Timur Syunyakov" userId="132101db7364e411" providerId="LiveId" clId="{CD7AA258-1656-4B5F-BE65-CF1924C83A69}" dt="2023-12-16T06:37:19.237" v="57"/>
          <ac:spMkLst>
            <pc:docMk/>
            <pc:sldMk cId="0" sldId="306"/>
            <ac:spMk id="21507" creationId="{AADCCB3B-38AA-9876-765F-C96F622A6794}"/>
          </ac:spMkLst>
        </pc:spChg>
        <pc:spChg chg="replST">
          <ac:chgData name="Timur Syunyakov" userId="132101db7364e411" providerId="LiveId" clId="{CD7AA258-1656-4B5F-BE65-CF1924C83A69}" dt="2023-12-16T06:37:19.237" v="56"/>
          <ac:spMkLst>
            <pc:docMk/>
            <pc:sldMk cId="0" sldId="306"/>
            <ac:spMk id="108546" creationId="{6FCADB4B-6F1F-FB12-F856-E9F6A09C1B5D}"/>
          </ac:spMkLst>
        </pc:spChg>
      </pc:sldChg>
      <pc:sldChg chg="modSp mod">
        <pc:chgData name="Timur Syunyakov" userId="132101db7364e411" providerId="LiveId" clId="{CD7AA258-1656-4B5F-BE65-CF1924C83A69}" dt="2023-12-16T06:37:19.242" v="79"/>
        <pc:sldMkLst>
          <pc:docMk/>
          <pc:sldMk cId="0" sldId="307"/>
        </pc:sldMkLst>
        <pc:spChg chg="replST">
          <ac:chgData name="Timur Syunyakov" userId="132101db7364e411" providerId="LiveId" clId="{CD7AA258-1656-4B5F-BE65-CF1924C83A69}" dt="2023-12-16T06:37:19.242" v="79"/>
          <ac:spMkLst>
            <pc:docMk/>
            <pc:sldMk cId="0" sldId="307"/>
            <ac:spMk id="22551" creationId="{CA6EAC3F-6605-608A-3DC4-950A50E012BB}"/>
          </ac:spMkLst>
        </pc:spChg>
        <pc:spChg chg="replST">
          <ac:chgData name="Timur Syunyakov" userId="132101db7364e411" providerId="LiveId" clId="{CD7AA258-1656-4B5F-BE65-CF1924C83A69}" dt="2023-12-16T06:37:19.238" v="58"/>
          <ac:spMkLst>
            <pc:docMk/>
            <pc:sldMk cId="0" sldId="307"/>
            <ac:spMk id="109570" creationId="{C385A4B0-8584-60D5-0830-E94DC456A5BA}"/>
          </ac:spMkLst>
        </pc:spChg>
        <pc:spChg chg="replST">
          <ac:chgData name="Timur Syunyakov" userId="132101db7364e411" providerId="LiveId" clId="{CD7AA258-1656-4B5F-BE65-CF1924C83A69}" dt="2023-12-16T06:37:19.238" v="59"/>
          <ac:spMkLst>
            <pc:docMk/>
            <pc:sldMk cId="0" sldId="307"/>
            <ac:spMk id="109571" creationId="{A133CFCE-8FD4-316D-C95E-B4066F9705F9}"/>
          </ac:spMkLst>
        </pc:spChg>
        <pc:spChg chg="replST">
          <ac:chgData name="Timur Syunyakov" userId="132101db7364e411" providerId="LiveId" clId="{CD7AA258-1656-4B5F-BE65-CF1924C83A69}" dt="2023-12-16T06:37:19.238" v="60"/>
          <ac:spMkLst>
            <pc:docMk/>
            <pc:sldMk cId="0" sldId="307"/>
            <ac:spMk id="109572" creationId="{CB12A12F-DC59-75A7-16CC-EF07D97E5282}"/>
          </ac:spMkLst>
        </pc:spChg>
        <pc:spChg chg="replST">
          <ac:chgData name="Timur Syunyakov" userId="132101db7364e411" providerId="LiveId" clId="{CD7AA258-1656-4B5F-BE65-CF1924C83A69}" dt="2023-12-16T06:37:19.238" v="61"/>
          <ac:spMkLst>
            <pc:docMk/>
            <pc:sldMk cId="0" sldId="307"/>
            <ac:spMk id="109573" creationId="{90DC1BB8-EDA7-8715-5E65-4540F520EAA0}"/>
          </ac:spMkLst>
        </pc:spChg>
        <pc:spChg chg="replST">
          <ac:chgData name="Timur Syunyakov" userId="132101db7364e411" providerId="LiveId" clId="{CD7AA258-1656-4B5F-BE65-CF1924C83A69}" dt="2023-12-16T06:37:19.238" v="62"/>
          <ac:spMkLst>
            <pc:docMk/>
            <pc:sldMk cId="0" sldId="307"/>
            <ac:spMk id="109574" creationId="{988CAC7B-3FDA-12FB-4C01-A2D94610CC61}"/>
          </ac:spMkLst>
        </pc:spChg>
        <pc:spChg chg="replST">
          <ac:chgData name="Timur Syunyakov" userId="132101db7364e411" providerId="LiveId" clId="{CD7AA258-1656-4B5F-BE65-CF1924C83A69}" dt="2023-12-16T06:37:19.239" v="63"/>
          <ac:spMkLst>
            <pc:docMk/>
            <pc:sldMk cId="0" sldId="307"/>
            <ac:spMk id="109575" creationId="{B805A323-A0F4-685B-D429-CA55476CB2C8}"/>
          </ac:spMkLst>
        </pc:spChg>
        <pc:spChg chg="replST">
          <ac:chgData name="Timur Syunyakov" userId="132101db7364e411" providerId="LiveId" clId="{CD7AA258-1656-4B5F-BE65-CF1924C83A69}" dt="2023-12-16T06:37:19.239" v="64"/>
          <ac:spMkLst>
            <pc:docMk/>
            <pc:sldMk cId="0" sldId="307"/>
            <ac:spMk id="109576" creationId="{13C36998-F7A9-2385-43B0-4E5CB5006F43}"/>
          </ac:spMkLst>
        </pc:spChg>
        <pc:spChg chg="replST">
          <ac:chgData name="Timur Syunyakov" userId="132101db7364e411" providerId="LiveId" clId="{CD7AA258-1656-4B5F-BE65-CF1924C83A69}" dt="2023-12-16T06:37:19.239" v="65"/>
          <ac:spMkLst>
            <pc:docMk/>
            <pc:sldMk cId="0" sldId="307"/>
            <ac:spMk id="109577" creationId="{0363E343-86DC-329B-026F-E49B5EAC7BD9}"/>
          </ac:spMkLst>
        </pc:spChg>
        <pc:spChg chg="replST">
          <ac:chgData name="Timur Syunyakov" userId="132101db7364e411" providerId="LiveId" clId="{CD7AA258-1656-4B5F-BE65-CF1924C83A69}" dt="2023-12-16T06:37:19.239" v="66"/>
          <ac:spMkLst>
            <pc:docMk/>
            <pc:sldMk cId="0" sldId="307"/>
            <ac:spMk id="109578" creationId="{3A984C7E-3067-8B56-7B56-BF5182062C12}"/>
          </ac:spMkLst>
        </pc:spChg>
        <pc:spChg chg="replST">
          <ac:chgData name="Timur Syunyakov" userId="132101db7364e411" providerId="LiveId" clId="{CD7AA258-1656-4B5F-BE65-CF1924C83A69}" dt="2023-12-16T06:37:19.239" v="67"/>
          <ac:spMkLst>
            <pc:docMk/>
            <pc:sldMk cId="0" sldId="307"/>
            <ac:spMk id="109579" creationId="{03DE71D4-78D6-4E0B-1AFE-944552F6E5DD}"/>
          </ac:spMkLst>
        </pc:spChg>
        <pc:spChg chg="replST">
          <ac:chgData name="Timur Syunyakov" userId="132101db7364e411" providerId="LiveId" clId="{CD7AA258-1656-4B5F-BE65-CF1924C83A69}" dt="2023-12-16T06:37:19.240" v="68"/>
          <ac:spMkLst>
            <pc:docMk/>
            <pc:sldMk cId="0" sldId="307"/>
            <ac:spMk id="109580" creationId="{F419644F-FCFD-8DE5-07DA-07CE400A1595}"/>
          </ac:spMkLst>
        </pc:spChg>
        <pc:spChg chg="replST">
          <ac:chgData name="Timur Syunyakov" userId="132101db7364e411" providerId="LiveId" clId="{CD7AA258-1656-4B5F-BE65-CF1924C83A69}" dt="2023-12-16T06:37:19.240" v="69"/>
          <ac:spMkLst>
            <pc:docMk/>
            <pc:sldMk cId="0" sldId="307"/>
            <ac:spMk id="109581" creationId="{99CFAAAE-8A9E-514E-E678-84EC61F962B2}"/>
          </ac:spMkLst>
        </pc:spChg>
        <pc:spChg chg="replST">
          <ac:chgData name="Timur Syunyakov" userId="132101db7364e411" providerId="LiveId" clId="{CD7AA258-1656-4B5F-BE65-CF1924C83A69}" dt="2023-12-16T06:37:19.240" v="70"/>
          <ac:spMkLst>
            <pc:docMk/>
            <pc:sldMk cId="0" sldId="307"/>
            <ac:spMk id="109582" creationId="{2D221CA2-5015-596B-4580-54F2F20277C3}"/>
          </ac:spMkLst>
        </pc:spChg>
        <pc:spChg chg="replST">
          <ac:chgData name="Timur Syunyakov" userId="132101db7364e411" providerId="LiveId" clId="{CD7AA258-1656-4B5F-BE65-CF1924C83A69}" dt="2023-12-16T06:37:19.240" v="71"/>
          <ac:spMkLst>
            <pc:docMk/>
            <pc:sldMk cId="0" sldId="307"/>
            <ac:spMk id="109583" creationId="{649F9E34-87EA-1B72-6012-058CB888F3E5}"/>
          </ac:spMkLst>
        </pc:spChg>
        <pc:spChg chg="replST">
          <ac:chgData name="Timur Syunyakov" userId="132101db7364e411" providerId="LiveId" clId="{CD7AA258-1656-4B5F-BE65-CF1924C83A69}" dt="2023-12-16T06:37:19.240" v="72"/>
          <ac:spMkLst>
            <pc:docMk/>
            <pc:sldMk cId="0" sldId="307"/>
            <ac:spMk id="109584" creationId="{693EA2D1-51B3-2591-5C73-D497E087D7AA}"/>
          </ac:spMkLst>
        </pc:spChg>
        <pc:spChg chg="replST">
          <ac:chgData name="Timur Syunyakov" userId="132101db7364e411" providerId="LiveId" clId="{CD7AA258-1656-4B5F-BE65-CF1924C83A69}" dt="2023-12-16T06:37:19.240" v="73"/>
          <ac:spMkLst>
            <pc:docMk/>
            <pc:sldMk cId="0" sldId="307"/>
            <ac:spMk id="109585" creationId="{496CBDFA-B23B-DF99-6F8D-FF64D88B137E}"/>
          </ac:spMkLst>
        </pc:spChg>
        <pc:spChg chg="replST">
          <ac:chgData name="Timur Syunyakov" userId="132101db7364e411" providerId="LiveId" clId="{CD7AA258-1656-4B5F-BE65-CF1924C83A69}" dt="2023-12-16T06:37:19.241" v="74"/>
          <ac:spMkLst>
            <pc:docMk/>
            <pc:sldMk cId="0" sldId="307"/>
            <ac:spMk id="109586" creationId="{19F24727-E09B-42D5-DB6E-D95289BFF868}"/>
          </ac:spMkLst>
        </pc:spChg>
        <pc:spChg chg="replST">
          <ac:chgData name="Timur Syunyakov" userId="132101db7364e411" providerId="LiveId" clId="{CD7AA258-1656-4B5F-BE65-CF1924C83A69}" dt="2023-12-16T06:37:19.241" v="75"/>
          <ac:spMkLst>
            <pc:docMk/>
            <pc:sldMk cId="0" sldId="307"/>
            <ac:spMk id="109587" creationId="{16C7FBBA-FC3E-C2BB-1355-DC9FB56C52FD}"/>
          </ac:spMkLst>
        </pc:spChg>
        <pc:spChg chg="replST">
          <ac:chgData name="Timur Syunyakov" userId="132101db7364e411" providerId="LiveId" clId="{CD7AA258-1656-4B5F-BE65-CF1924C83A69}" dt="2023-12-16T06:37:19.241" v="76"/>
          <ac:spMkLst>
            <pc:docMk/>
            <pc:sldMk cId="0" sldId="307"/>
            <ac:spMk id="109588" creationId="{3BE327FA-CCAE-6B1F-D155-B9B3F5B8CC84}"/>
          </ac:spMkLst>
        </pc:spChg>
        <pc:spChg chg="replST">
          <ac:chgData name="Timur Syunyakov" userId="132101db7364e411" providerId="LiveId" clId="{CD7AA258-1656-4B5F-BE65-CF1924C83A69}" dt="2023-12-16T06:37:19.241" v="77"/>
          <ac:spMkLst>
            <pc:docMk/>
            <pc:sldMk cId="0" sldId="307"/>
            <ac:spMk id="109589" creationId="{1FBBF898-32A3-8989-4CF2-301E367BC5A0}"/>
          </ac:spMkLst>
        </pc:spChg>
        <pc:spChg chg="replST">
          <ac:chgData name="Timur Syunyakov" userId="132101db7364e411" providerId="LiveId" clId="{CD7AA258-1656-4B5F-BE65-CF1924C83A69}" dt="2023-12-16T06:37:19.241" v="78"/>
          <ac:spMkLst>
            <pc:docMk/>
            <pc:sldMk cId="0" sldId="307"/>
            <ac:spMk id="109590" creationId="{BE63E601-737C-9D94-5926-C84A3FC2DCD1}"/>
          </ac:spMkLst>
        </pc:spChg>
      </pc:sldChg>
      <pc:sldChg chg="modSp mod">
        <pc:chgData name="Timur Syunyakov" userId="132101db7364e411" providerId="LiveId" clId="{CD7AA258-1656-4B5F-BE65-CF1924C83A69}" dt="2023-12-16T06:37:19.243" v="84"/>
        <pc:sldMkLst>
          <pc:docMk/>
          <pc:sldMk cId="0" sldId="308"/>
        </pc:sldMkLst>
        <pc:spChg chg="replST">
          <ac:chgData name="Timur Syunyakov" userId="132101db7364e411" providerId="LiveId" clId="{CD7AA258-1656-4B5F-BE65-CF1924C83A69}" dt="2023-12-16T06:37:19.242" v="83"/>
          <ac:spMkLst>
            <pc:docMk/>
            <pc:sldMk cId="0" sldId="308"/>
            <ac:spMk id="25602" creationId="{002C87E0-B89A-4DAA-8B8A-BD4C90898ACD}"/>
          </ac:spMkLst>
        </pc:spChg>
        <pc:spChg chg="replST">
          <ac:chgData name="Timur Syunyakov" userId="132101db7364e411" providerId="LiveId" clId="{CD7AA258-1656-4B5F-BE65-CF1924C83A69}" dt="2023-12-16T06:37:19.243" v="84"/>
          <ac:spMkLst>
            <pc:docMk/>
            <pc:sldMk cId="0" sldId="308"/>
            <ac:spMk id="111619" creationId="{AD1D0C10-4456-7E13-897B-37162FFA466F}"/>
          </ac:spMkLst>
        </pc:spChg>
      </pc:sldChg>
      <pc:sldChg chg="modSp mod">
        <pc:chgData name="Timur Syunyakov" userId="132101db7364e411" providerId="LiveId" clId="{CD7AA258-1656-4B5F-BE65-CF1924C83A69}" dt="2023-12-16T06:37:19.242" v="82"/>
        <pc:sldMkLst>
          <pc:docMk/>
          <pc:sldMk cId="0" sldId="309"/>
        </pc:sldMkLst>
        <pc:spChg chg="replST">
          <ac:chgData name="Timur Syunyakov" userId="132101db7364e411" providerId="LiveId" clId="{CD7AA258-1656-4B5F-BE65-CF1924C83A69}" dt="2023-12-16T06:37:19.242" v="80"/>
          <ac:spMkLst>
            <pc:docMk/>
            <pc:sldMk cId="0" sldId="309"/>
            <ac:spMk id="24578" creationId="{843C305C-A206-0B8C-B991-1CE15CC6B6B0}"/>
          </ac:spMkLst>
        </pc:spChg>
        <pc:spChg chg="replST">
          <ac:chgData name="Timur Syunyakov" userId="132101db7364e411" providerId="LiveId" clId="{CD7AA258-1656-4B5F-BE65-CF1924C83A69}" dt="2023-12-16T06:37:19.242" v="81"/>
          <ac:spMkLst>
            <pc:docMk/>
            <pc:sldMk cId="0" sldId="309"/>
            <ac:spMk id="112643" creationId="{27080E5D-EB8A-A63C-5A35-E7AC5E9DB420}"/>
          </ac:spMkLst>
        </pc:spChg>
        <pc:picChg chg="replST">
          <ac:chgData name="Timur Syunyakov" userId="132101db7364e411" providerId="LiveId" clId="{CD7AA258-1656-4B5F-BE65-CF1924C83A69}" dt="2023-12-16T06:37:19.242" v="82"/>
          <ac:picMkLst>
            <pc:docMk/>
            <pc:sldMk cId="0" sldId="309"/>
            <ac:picMk id="24580" creationId="{A26CA9CE-6038-82D3-481A-351B988BA2B1}"/>
          </ac:picMkLst>
        </pc:picChg>
      </pc:sldChg>
      <pc:sldChg chg="modSp mod">
        <pc:chgData name="Timur Syunyakov" userId="132101db7364e411" providerId="LiveId" clId="{CD7AA258-1656-4B5F-BE65-CF1924C83A69}" dt="2023-12-16T06:37:19.244" v="90"/>
        <pc:sldMkLst>
          <pc:docMk/>
          <pc:sldMk cId="0" sldId="311"/>
        </pc:sldMkLst>
        <pc:spChg chg="replST">
          <ac:chgData name="Timur Syunyakov" userId="132101db7364e411" providerId="LiveId" clId="{CD7AA258-1656-4B5F-BE65-CF1924C83A69}" dt="2023-12-16T06:37:19.243" v="87"/>
          <ac:spMkLst>
            <pc:docMk/>
            <pc:sldMk cId="0" sldId="311"/>
            <ac:spMk id="27650" creationId="{7B2603BA-F1F0-A66C-8E38-DA3957C53B9C}"/>
          </ac:spMkLst>
        </pc:spChg>
        <pc:spChg chg="replST">
          <ac:chgData name="Timur Syunyakov" userId="132101db7364e411" providerId="LiveId" clId="{CD7AA258-1656-4B5F-BE65-CF1924C83A69}" dt="2023-12-16T06:37:19.244" v="88"/>
          <ac:spMkLst>
            <pc:docMk/>
            <pc:sldMk cId="0" sldId="311"/>
            <ac:spMk id="114691" creationId="{3287110F-4486-6622-0DCC-473793B19551}"/>
          </ac:spMkLst>
        </pc:spChg>
        <pc:picChg chg="replST">
          <ac:chgData name="Timur Syunyakov" userId="132101db7364e411" providerId="LiveId" clId="{CD7AA258-1656-4B5F-BE65-CF1924C83A69}" dt="2023-12-16T06:37:19.244" v="89"/>
          <ac:picMkLst>
            <pc:docMk/>
            <pc:sldMk cId="0" sldId="311"/>
            <ac:picMk id="27652" creationId="{D09F40FC-F8DE-D686-B3AF-8B890648AB09}"/>
          </ac:picMkLst>
        </pc:picChg>
        <pc:picChg chg="replST">
          <ac:chgData name="Timur Syunyakov" userId="132101db7364e411" providerId="LiveId" clId="{CD7AA258-1656-4B5F-BE65-CF1924C83A69}" dt="2023-12-16T06:37:19.244" v="90"/>
          <ac:picMkLst>
            <pc:docMk/>
            <pc:sldMk cId="0" sldId="311"/>
            <ac:picMk id="27653" creationId="{CB3BE222-B8FA-715F-8856-90264B4D53F2}"/>
          </ac:picMkLst>
        </pc:picChg>
      </pc:sldChg>
      <pc:sldChg chg="modSp mod">
        <pc:chgData name="Timur Syunyakov" userId="132101db7364e411" providerId="LiveId" clId="{CD7AA258-1656-4B5F-BE65-CF1924C83A69}" dt="2023-12-16T06:37:19.245" v="92"/>
        <pc:sldMkLst>
          <pc:docMk/>
          <pc:sldMk cId="0" sldId="312"/>
        </pc:sldMkLst>
        <pc:spChg chg="replST">
          <ac:chgData name="Timur Syunyakov" userId="132101db7364e411" providerId="LiveId" clId="{CD7AA258-1656-4B5F-BE65-CF1924C83A69}" dt="2023-12-16T06:37:19.245" v="91"/>
          <ac:spMkLst>
            <pc:docMk/>
            <pc:sldMk cId="0" sldId="312"/>
            <ac:spMk id="28674" creationId="{FA4FADD8-18AA-7F17-2F21-D563AE1886E9}"/>
          </ac:spMkLst>
        </pc:spChg>
        <pc:spChg chg="replST">
          <ac:chgData name="Timur Syunyakov" userId="132101db7364e411" providerId="LiveId" clId="{CD7AA258-1656-4B5F-BE65-CF1924C83A69}" dt="2023-12-16T06:37:19.245" v="92"/>
          <ac:spMkLst>
            <pc:docMk/>
            <pc:sldMk cId="0" sldId="312"/>
            <ac:spMk id="115715" creationId="{4C769EC0-5031-B648-A8D9-C99F048E88F6}"/>
          </ac:spMkLst>
        </pc:spChg>
      </pc:sldChg>
      <pc:sldChg chg="modSp mod">
        <pc:chgData name="Timur Syunyakov" userId="132101db7364e411" providerId="LiveId" clId="{CD7AA258-1656-4B5F-BE65-CF1924C83A69}" dt="2023-12-16T06:37:19.245" v="95"/>
        <pc:sldMkLst>
          <pc:docMk/>
          <pc:sldMk cId="0" sldId="313"/>
        </pc:sldMkLst>
        <pc:spChg chg="replST">
          <ac:chgData name="Timur Syunyakov" userId="132101db7364e411" providerId="LiveId" clId="{CD7AA258-1656-4B5F-BE65-CF1924C83A69}" dt="2023-12-16T06:37:19.245" v="93"/>
          <ac:spMkLst>
            <pc:docMk/>
            <pc:sldMk cId="0" sldId="313"/>
            <ac:spMk id="29698" creationId="{0154CE6B-3FC3-BB70-85E1-9BEA38D92C30}"/>
          </ac:spMkLst>
        </pc:spChg>
        <pc:spChg chg="replST">
          <ac:chgData name="Timur Syunyakov" userId="132101db7364e411" providerId="LiveId" clId="{CD7AA258-1656-4B5F-BE65-CF1924C83A69}" dt="2023-12-16T06:37:19.245" v="94"/>
          <ac:spMkLst>
            <pc:docMk/>
            <pc:sldMk cId="0" sldId="313"/>
            <ac:spMk id="116739" creationId="{9085467E-4CD6-05B7-7F10-6B682D8161FE}"/>
          </ac:spMkLst>
        </pc:spChg>
        <pc:picChg chg="replST">
          <ac:chgData name="Timur Syunyakov" userId="132101db7364e411" providerId="LiveId" clId="{CD7AA258-1656-4B5F-BE65-CF1924C83A69}" dt="2023-12-16T06:37:19.245" v="95"/>
          <ac:picMkLst>
            <pc:docMk/>
            <pc:sldMk cId="0" sldId="313"/>
            <ac:picMk id="29700" creationId="{3B39E9EB-4919-1E24-E302-758DD2DE41BE}"/>
          </ac:picMkLst>
        </pc:picChg>
      </pc:sldChg>
      <pc:sldChg chg="modSp mod">
        <pc:chgData name="Timur Syunyakov" userId="132101db7364e411" providerId="LiveId" clId="{CD7AA258-1656-4B5F-BE65-CF1924C83A69}" dt="2023-12-16T06:37:19.246" v="97"/>
        <pc:sldMkLst>
          <pc:docMk/>
          <pc:sldMk cId="0" sldId="314"/>
        </pc:sldMkLst>
        <pc:spChg chg="replST">
          <ac:chgData name="Timur Syunyakov" userId="132101db7364e411" providerId="LiveId" clId="{CD7AA258-1656-4B5F-BE65-CF1924C83A69}" dt="2023-12-16T06:37:19.246" v="96"/>
          <ac:spMkLst>
            <pc:docMk/>
            <pc:sldMk cId="0" sldId="314"/>
            <ac:spMk id="117762" creationId="{BC2261A4-93A5-11CD-3193-0F5280CC3E58}"/>
          </ac:spMkLst>
        </pc:spChg>
        <pc:spChg chg="replST">
          <ac:chgData name="Timur Syunyakov" userId="132101db7364e411" providerId="LiveId" clId="{CD7AA258-1656-4B5F-BE65-CF1924C83A69}" dt="2023-12-16T06:37:19.246" v="97"/>
          <ac:spMkLst>
            <pc:docMk/>
            <pc:sldMk cId="0" sldId="314"/>
            <ac:spMk id="117763" creationId="{0EF50A37-B326-C118-2F9A-87F1FB7BD934}"/>
          </ac:spMkLst>
        </pc:spChg>
      </pc:sldChg>
      <pc:sldChg chg="modSp mod">
        <pc:chgData name="Timur Syunyakov" userId="132101db7364e411" providerId="LiveId" clId="{CD7AA258-1656-4B5F-BE65-CF1924C83A69}" dt="2023-12-16T06:37:19.246" v="99"/>
        <pc:sldMkLst>
          <pc:docMk/>
          <pc:sldMk cId="0" sldId="320"/>
        </pc:sldMkLst>
        <pc:spChg chg="replST">
          <ac:chgData name="Timur Syunyakov" userId="132101db7364e411" providerId="LiveId" clId="{CD7AA258-1656-4B5F-BE65-CF1924C83A69}" dt="2023-12-16T06:37:19.246" v="98"/>
          <ac:spMkLst>
            <pc:docMk/>
            <pc:sldMk cId="0" sldId="320"/>
            <ac:spMk id="31746" creationId="{F37D6E53-9140-4A39-CF4C-91E7A7505E0F}"/>
          </ac:spMkLst>
        </pc:spChg>
        <pc:spChg chg="replST">
          <ac:chgData name="Timur Syunyakov" userId="132101db7364e411" providerId="LiveId" clId="{CD7AA258-1656-4B5F-BE65-CF1924C83A69}" dt="2023-12-16T06:37:19.246" v="99"/>
          <ac:spMkLst>
            <pc:docMk/>
            <pc:sldMk cId="0" sldId="320"/>
            <ac:spMk id="123907" creationId="{CCC311AF-A940-F91F-9611-208ED39A5027}"/>
          </ac:spMkLst>
        </pc:spChg>
      </pc:sldChg>
      <pc:sldChg chg="modSp mod">
        <pc:chgData name="Timur Syunyakov" userId="132101db7364e411" providerId="LiveId" clId="{CD7AA258-1656-4B5F-BE65-CF1924C83A69}" dt="2023-12-16T06:37:19.247" v="102"/>
        <pc:sldMkLst>
          <pc:docMk/>
          <pc:sldMk cId="0" sldId="322"/>
        </pc:sldMkLst>
        <pc:spChg chg="replST">
          <ac:chgData name="Timur Syunyakov" userId="132101db7364e411" providerId="LiveId" clId="{CD7AA258-1656-4B5F-BE65-CF1924C83A69}" dt="2023-12-16T06:37:19.247" v="101"/>
          <ac:spMkLst>
            <pc:docMk/>
            <pc:sldMk cId="0" sldId="322"/>
            <ac:spMk id="125954" creationId="{581CD319-4366-383B-1262-2477FF71638F}"/>
          </ac:spMkLst>
        </pc:spChg>
        <pc:spChg chg="replST">
          <ac:chgData name="Timur Syunyakov" userId="132101db7364e411" providerId="LiveId" clId="{CD7AA258-1656-4B5F-BE65-CF1924C83A69}" dt="2023-12-16T06:37:19.247" v="102"/>
          <ac:spMkLst>
            <pc:docMk/>
            <pc:sldMk cId="0" sldId="322"/>
            <ac:spMk id="125955" creationId="{53CCDB2E-B949-AD39-E60C-FCEED50F8361}"/>
          </ac:spMkLst>
        </pc:spChg>
        <pc:picChg chg="replST">
          <ac:chgData name="Timur Syunyakov" userId="132101db7364e411" providerId="LiveId" clId="{CD7AA258-1656-4B5F-BE65-CF1924C83A69}" dt="2023-12-16T06:37:19.247" v="100"/>
          <ac:picMkLst>
            <pc:docMk/>
            <pc:sldMk cId="0" sldId="322"/>
            <ac:picMk id="32770" creationId="{3F7F2E9B-1FDC-5C9A-1C45-6879EA07F66F}"/>
          </ac:picMkLst>
        </pc:picChg>
      </pc:sldChg>
      <pc:sldChg chg="modSp mod">
        <pc:chgData name="Timur Syunyakov" userId="132101db7364e411" providerId="LiveId" clId="{CD7AA258-1656-4B5F-BE65-CF1924C83A69}" dt="2023-12-16T06:37:19.247" v="104"/>
        <pc:sldMkLst>
          <pc:docMk/>
          <pc:sldMk cId="0" sldId="328"/>
        </pc:sldMkLst>
        <pc:spChg chg="replST">
          <ac:chgData name="Timur Syunyakov" userId="132101db7364e411" providerId="LiveId" clId="{CD7AA258-1656-4B5F-BE65-CF1924C83A69}" dt="2023-12-16T06:37:19.247" v="104"/>
          <ac:spMkLst>
            <pc:docMk/>
            <pc:sldMk cId="0" sldId="328"/>
            <ac:spMk id="33795" creationId="{FB1AF285-7FFD-76E2-BFD5-083FBF78130E}"/>
          </ac:spMkLst>
        </pc:spChg>
        <pc:spChg chg="replST">
          <ac:chgData name="Timur Syunyakov" userId="132101db7364e411" providerId="LiveId" clId="{CD7AA258-1656-4B5F-BE65-CF1924C83A69}" dt="2023-12-16T06:37:19.247" v="103"/>
          <ac:spMkLst>
            <pc:docMk/>
            <pc:sldMk cId="0" sldId="328"/>
            <ac:spMk id="132098" creationId="{36D20CC6-5CBC-0DD3-2695-EC8E67D84B26}"/>
          </ac:spMkLst>
        </pc:spChg>
      </pc:sldChg>
      <pc:sldChg chg="modSp mod">
        <pc:chgData name="Timur Syunyakov" userId="132101db7364e411" providerId="LiveId" clId="{CD7AA258-1656-4B5F-BE65-CF1924C83A69}" dt="2023-12-16T06:37:19.248" v="106"/>
        <pc:sldMkLst>
          <pc:docMk/>
          <pc:sldMk cId="0" sldId="329"/>
        </pc:sldMkLst>
        <pc:spChg chg="replST">
          <ac:chgData name="Timur Syunyakov" userId="132101db7364e411" providerId="LiveId" clId="{CD7AA258-1656-4B5F-BE65-CF1924C83A69}" dt="2023-12-16T06:37:19.248" v="105"/>
          <ac:spMkLst>
            <pc:docMk/>
            <pc:sldMk cId="0" sldId="329"/>
            <ac:spMk id="35842" creationId="{83FD9DE0-2871-8544-D5B1-8929EF5B7D0D}"/>
          </ac:spMkLst>
        </pc:spChg>
        <pc:spChg chg="replST">
          <ac:chgData name="Timur Syunyakov" userId="132101db7364e411" providerId="LiveId" clId="{CD7AA258-1656-4B5F-BE65-CF1924C83A69}" dt="2023-12-16T06:37:19.248" v="106"/>
          <ac:spMkLst>
            <pc:docMk/>
            <pc:sldMk cId="0" sldId="329"/>
            <ac:spMk id="133123" creationId="{103509DB-51D6-BBC6-558A-D406DA24D39C}"/>
          </ac:spMkLst>
        </pc:spChg>
      </pc:sldChg>
      <pc:sldChg chg="modSp mod">
        <pc:chgData name="Timur Syunyakov" userId="132101db7364e411" providerId="LiveId" clId="{CD7AA258-1656-4B5F-BE65-CF1924C83A69}" dt="2023-12-16T06:37:19.248" v="108"/>
        <pc:sldMkLst>
          <pc:docMk/>
          <pc:sldMk cId="0" sldId="331"/>
        </pc:sldMkLst>
        <pc:spChg chg="replST">
          <ac:chgData name="Timur Syunyakov" userId="132101db7364e411" providerId="LiveId" clId="{CD7AA258-1656-4B5F-BE65-CF1924C83A69}" dt="2023-12-16T06:37:19.248" v="107"/>
          <ac:spMkLst>
            <pc:docMk/>
            <pc:sldMk cId="0" sldId="331"/>
            <ac:spMk id="135170" creationId="{D207DF4C-1D85-674D-5E11-C795486D03BD}"/>
          </ac:spMkLst>
        </pc:spChg>
        <pc:spChg chg="replST">
          <ac:chgData name="Timur Syunyakov" userId="132101db7364e411" providerId="LiveId" clId="{CD7AA258-1656-4B5F-BE65-CF1924C83A69}" dt="2023-12-16T06:37:19.248" v="108"/>
          <ac:spMkLst>
            <pc:docMk/>
            <pc:sldMk cId="0" sldId="331"/>
            <ac:spMk id="135171" creationId="{60825245-F84A-66F8-8C2D-51289CEFBE6E}"/>
          </ac:spMkLst>
        </pc:spChg>
      </pc:sldChg>
      <pc:sldChg chg="modSp mod">
        <pc:chgData name="Timur Syunyakov" userId="132101db7364e411" providerId="LiveId" clId="{CD7AA258-1656-4B5F-BE65-CF1924C83A69}" dt="2023-12-16T06:37:19.249" v="110"/>
        <pc:sldMkLst>
          <pc:docMk/>
          <pc:sldMk cId="0" sldId="333"/>
        </pc:sldMkLst>
        <pc:spChg chg="replST">
          <ac:chgData name="Timur Syunyakov" userId="132101db7364e411" providerId="LiveId" clId="{CD7AA258-1656-4B5F-BE65-CF1924C83A69}" dt="2023-12-16T06:37:19.249" v="109"/>
          <ac:spMkLst>
            <pc:docMk/>
            <pc:sldMk cId="0" sldId="333"/>
            <ac:spMk id="137218" creationId="{63791B25-AE51-497E-BEBB-46598648496D}"/>
          </ac:spMkLst>
        </pc:spChg>
        <pc:spChg chg="replST">
          <ac:chgData name="Timur Syunyakov" userId="132101db7364e411" providerId="LiveId" clId="{CD7AA258-1656-4B5F-BE65-CF1924C83A69}" dt="2023-12-16T06:37:19.249" v="110"/>
          <ac:spMkLst>
            <pc:docMk/>
            <pc:sldMk cId="0" sldId="333"/>
            <ac:spMk id="137219" creationId="{5F78E9C9-A5F3-B32B-D7C1-39FD2E5CBF5F}"/>
          </ac:spMkLst>
        </pc:spChg>
      </pc:sldChg>
      <pc:sldChg chg="modSp mod">
        <pc:chgData name="Timur Syunyakov" userId="132101db7364e411" providerId="LiveId" clId="{CD7AA258-1656-4B5F-BE65-CF1924C83A69}" dt="2023-12-16T06:37:19.249" v="112"/>
        <pc:sldMkLst>
          <pc:docMk/>
          <pc:sldMk cId="0" sldId="334"/>
        </pc:sldMkLst>
        <pc:spChg chg="replST">
          <ac:chgData name="Timur Syunyakov" userId="132101db7364e411" providerId="LiveId" clId="{CD7AA258-1656-4B5F-BE65-CF1924C83A69}" dt="2023-12-16T06:37:19.249" v="111"/>
          <ac:spMkLst>
            <pc:docMk/>
            <pc:sldMk cId="0" sldId="334"/>
            <ac:spMk id="39938" creationId="{6F83264F-5664-279A-0411-F71A0A38312C}"/>
          </ac:spMkLst>
        </pc:spChg>
        <pc:spChg chg="replST">
          <ac:chgData name="Timur Syunyakov" userId="132101db7364e411" providerId="LiveId" clId="{CD7AA258-1656-4B5F-BE65-CF1924C83A69}" dt="2023-12-16T06:37:19.249" v="112"/>
          <ac:spMkLst>
            <pc:docMk/>
            <pc:sldMk cId="0" sldId="334"/>
            <ac:spMk id="138243" creationId="{F4CC3C89-F438-3E88-8469-83F87D7B9F0A}"/>
          </ac:spMkLst>
        </pc:spChg>
      </pc:sldChg>
      <pc:sldChg chg="modSp mod">
        <pc:chgData name="Timur Syunyakov" userId="132101db7364e411" providerId="LiveId" clId="{CD7AA258-1656-4B5F-BE65-CF1924C83A69}" dt="2023-12-16T06:37:19.250" v="114"/>
        <pc:sldMkLst>
          <pc:docMk/>
          <pc:sldMk cId="0" sldId="335"/>
        </pc:sldMkLst>
        <pc:spChg chg="replST">
          <ac:chgData name="Timur Syunyakov" userId="132101db7364e411" providerId="LiveId" clId="{CD7AA258-1656-4B5F-BE65-CF1924C83A69}" dt="2023-12-16T06:37:19.249" v="113"/>
          <ac:spMkLst>
            <pc:docMk/>
            <pc:sldMk cId="0" sldId="335"/>
            <ac:spMk id="139266" creationId="{D96F1BD8-CD09-173E-C715-2EBC6AB0A34C}"/>
          </ac:spMkLst>
        </pc:spChg>
        <pc:spChg chg="replST">
          <ac:chgData name="Timur Syunyakov" userId="132101db7364e411" providerId="LiveId" clId="{CD7AA258-1656-4B5F-BE65-CF1924C83A69}" dt="2023-12-16T06:37:19.250" v="114"/>
          <ac:spMkLst>
            <pc:docMk/>
            <pc:sldMk cId="0" sldId="335"/>
            <ac:spMk id="139267" creationId="{F91718B7-C6AB-EE85-1F07-DCE8BFE9AB9D}"/>
          </ac:spMkLst>
        </pc:spChg>
      </pc:sldChg>
      <pc:sldChg chg="modSp mod">
        <pc:chgData name="Timur Syunyakov" userId="132101db7364e411" providerId="LiveId" clId="{CD7AA258-1656-4B5F-BE65-CF1924C83A69}" dt="2023-12-16T06:37:19.250" v="116"/>
        <pc:sldMkLst>
          <pc:docMk/>
          <pc:sldMk cId="0" sldId="336"/>
        </pc:sldMkLst>
        <pc:spChg chg="replST">
          <ac:chgData name="Timur Syunyakov" userId="132101db7364e411" providerId="LiveId" clId="{CD7AA258-1656-4B5F-BE65-CF1924C83A69}" dt="2023-12-16T06:37:19.250" v="115"/>
          <ac:spMkLst>
            <pc:docMk/>
            <pc:sldMk cId="0" sldId="336"/>
            <ac:spMk id="140290" creationId="{1344FD8D-9253-36D0-5AED-5A896B96190C}"/>
          </ac:spMkLst>
        </pc:spChg>
        <pc:spChg chg="replST">
          <ac:chgData name="Timur Syunyakov" userId="132101db7364e411" providerId="LiveId" clId="{CD7AA258-1656-4B5F-BE65-CF1924C83A69}" dt="2023-12-16T06:37:19.250" v="116"/>
          <ac:spMkLst>
            <pc:docMk/>
            <pc:sldMk cId="0" sldId="336"/>
            <ac:spMk id="140291" creationId="{41AE1427-F3B0-A1DD-0FDA-DD10C936F1CD}"/>
          </ac:spMkLst>
        </pc:spChg>
      </pc:sldChg>
      <pc:sldChg chg="modSp mod">
        <pc:chgData name="Timur Syunyakov" userId="132101db7364e411" providerId="LiveId" clId="{CD7AA258-1656-4B5F-BE65-CF1924C83A69}" dt="2023-12-16T06:37:19.251" v="119"/>
        <pc:sldMkLst>
          <pc:docMk/>
          <pc:sldMk cId="0" sldId="337"/>
        </pc:sldMkLst>
        <pc:spChg chg="replST">
          <ac:chgData name="Timur Syunyakov" userId="132101db7364e411" providerId="LiveId" clId="{CD7AA258-1656-4B5F-BE65-CF1924C83A69}" dt="2023-12-16T06:37:19.250" v="117"/>
          <ac:spMkLst>
            <pc:docMk/>
            <pc:sldMk cId="0" sldId="337"/>
            <ac:spMk id="40962" creationId="{352E8D87-48AF-CBA8-1CE7-D6C39290F011}"/>
          </ac:spMkLst>
        </pc:spChg>
        <pc:spChg chg="replST">
          <ac:chgData name="Timur Syunyakov" userId="132101db7364e411" providerId="LiveId" clId="{CD7AA258-1656-4B5F-BE65-CF1924C83A69}" dt="2023-12-16T06:37:19.251" v="118"/>
          <ac:spMkLst>
            <pc:docMk/>
            <pc:sldMk cId="0" sldId="337"/>
            <ac:spMk id="141315" creationId="{E11860E1-4D07-4BCE-7914-5CD63BB1AF28}"/>
          </ac:spMkLst>
        </pc:spChg>
        <pc:picChg chg="replST">
          <ac:chgData name="Timur Syunyakov" userId="132101db7364e411" providerId="LiveId" clId="{CD7AA258-1656-4B5F-BE65-CF1924C83A69}" dt="2023-12-16T06:37:19.251" v="119"/>
          <ac:picMkLst>
            <pc:docMk/>
            <pc:sldMk cId="0" sldId="337"/>
            <ac:picMk id="40964" creationId="{F67311C9-D3FB-B150-0B39-CBE532DD501A}"/>
          </ac:picMkLst>
        </pc:picChg>
      </pc:sldChg>
      <pc:sldChg chg="modSp mod">
        <pc:chgData name="Timur Syunyakov" userId="132101db7364e411" providerId="LiveId" clId="{CD7AA258-1656-4B5F-BE65-CF1924C83A69}" dt="2023-12-16T06:37:19.251" v="121"/>
        <pc:sldMkLst>
          <pc:docMk/>
          <pc:sldMk cId="0" sldId="338"/>
        </pc:sldMkLst>
        <pc:spChg chg="replST">
          <ac:chgData name="Timur Syunyakov" userId="132101db7364e411" providerId="LiveId" clId="{CD7AA258-1656-4B5F-BE65-CF1924C83A69}" dt="2023-12-16T06:37:19.251" v="120"/>
          <ac:spMkLst>
            <pc:docMk/>
            <pc:sldMk cId="0" sldId="338"/>
            <ac:spMk id="142338" creationId="{66A1CC54-1F42-1FC8-07CB-7EE3504D9389}"/>
          </ac:spMkLst>
        </pc:spChg>
        <pc:spChg chg="replST">
          <ac:chgData name="Timur Syunyakov" userId="132101db7364e411" providerId="LiveId" clId="{CD7AA258-1656-4B5F-BE65-CF1924C83A69}" dt="2023-12-16T06:37:19.251" v="121"/>
          <ac:spMkLst>
            <pc:docMk/>
            <pc:sldMk cId="0" sldId="338"/>
            <ac:spMk id="142339" creationId="{FCAC09EC-17C4-CA17-31ED-697800CC70CD}"/>
          </ac:spMkLst>
        </pc:spChg>
      </pc:sldChg>
      <pc:sldChg chg="modSp mod">
        <pc:chgData name="Timur Syunyakov" userId="132101db7364e411" providerId="LiveId" clId="{CD7AA258-1656-4B5F-BE65-CF1924C83A69}" dt="2023-12-16T06:37:19.252" v="123"/>
        <pc:sldMkLst>
          <pc:docMk/>
          <pc:sldMk cId="0" sldId="339"/>
        </pc:sldMkLst>
        <pc:spChg chg="replST">
          <ac:chgData name="Timur Syunyakov" userId="132101db7364e411" providerId="LiveId" clId="{CD7AA258-1656-4B5F-BE65-CF1924C83A69}" dt="2023-12-16T06:37:19.251" v="122"/>
          <ac:spMkLst>
            <pc:docMk/>
            <pc:sldMk cId="0" sldId="339"/>
            <ac:spMk id="143362" creationId="{D1BA5122-D1D3-250E-093D-878A9BC36ED1}"/>
          </ac:spMkLst>
        </pc:spChg>
        <pc:spChg chg="replST">
          <ac:chgData name="Timur Syunyakov" userId="132101db7364e411" providerId="LiveId" clId="{CD7AA258-1656-4B5F-BE65-CF1924C83A69}" dt="2023-12-16T06:37:19.252" v="123"/>
          <ac:spMkLst>
            <pc:docMk/>
            <pc:sldMk cId="0" sldId="339"/>
            <ac:spMk id="143363" creationId="{5020C15C-9E63-D320-299E-08C2315CAA82}"/>
          </ac:spMkLst>
        </pc:spChg>
      </pc:sldChg>
      <pc:sldChg chg="modSp mod">
        <pc:chgData name="Timur Syunyakov" userId="132101db7364e411" providerId="LiveId" clId="{CD7AA258-1656-4B5F-BE65-CF1924C83A69}" dt="2023-12-16T06:37:19.252" v="125"/>
        <pc:sldMkLst>
          <pc:docMk/>
          <pc:sldMk cId="0" sldId="340"/>
        </pc:sldMkLst>
        <pc:spChg chg="replST">
          <ac:chgData name="Timur Syunyakov" userId="132101db7364e411" providerId="LiveId" clId="{CD7AA258-1656-4B5F-BE65-CF1924C83A69}" dt="2023-12-16T06:37:19.252" v="125"/>
          <ac:spMkLst>
            <pc:docMk/>
            <pc:sldMk cId="0" sldId="340"/>
            <ac:spMk id="44035" creationId="{9EC43C2E-1F70-3B65-75B5-9C0842E3E705}"/>
          </ac:spMkLst>
        </pc:spChg>
        <pc:spChg chg="replST">
          <ac:chgData name="Timur Syunyakov" userId="132101db7364e411" providerId="LiveId" clId="{CD7AA258-1656-4B5F-BE65-CF1924C83A69}" dt="2023-12-16T06:37:19.252" v="124"/>
          <ac:spMkLst>
            <pc:docMk/>
            <pc:sldMk cId="0" sldId="340"/>
            <ac:spMk id="144386" creationId="{3CA36C42-62D1-9DE3-86D8-885E11EBEE5C}"/>
          </ac:spMkLst>
        </pc:spChg>
      </pc:sldChg>
      <pc:sldChg chg="modSp mod">
        <pc:chgData name="Timur Syunyakov" userId="132101db7364e411" providerId="LiveId" clId="{CD7AA258-1656-4B5F-BE65-CF1924C83A69}" dt="2023-12-16T06:37:19.253" v="127"/>
        <pc:sldMkLst>
          <pc:docMk/>
          <pc:sldMk cId="0" sldId="341"/>
        </pc:sldMkLst>
        <pc:spChg chg="replST">
          <ac:chgData name="Timur Syunyakov" userId="132101db7364e411" providerId="LiveId" clId="{CD7AA258-1656-4B5F-BE65-CF1924C83A69}" dt="2023-12-16T06:37:19.252" v="126"/>
          <ac:spMkLst>
            <pc:docMk/>
            <pc:sldMk cId="0" sldId="341"/>
            <ac:spMk id="145410" creationId="{B759467C-23EC-73A0-0D12-156259580EB9}"/>
          </ac:spMkLst>
        </pc:spChg>
        <pc:spChg chg="replST">
          <ac:chgData name="Timur Syunyakov" userId="132101db7364e411" providerId="LiveId" clId="{CD7AA258-1656-4B5F-BE65-CF1924C83A69}" dt="2023-12-16T06:37:19.253" v="127"/>
          <ac:spMkLst>
            <pc:docMk/>
            <pc:sldMk cId="0" sldId="341"/>
            <ac:spMk id="145411" creationId="{43F73F0A-4BC8-5788-82C4-C99284D83214}"/>
          </ac:spMkLst>
        </pc:spChg>
      </pc:sldChg>
      <pc:sldChg chg="modSp mod">
        <pc:chgData name="Timur Syunyakov" userId="132101db7364e411" providerId="LiveId" clId="{CD7AA258-1656-4B5F-BE65-CF1924C83A69}" dt="2023-12-16T06:37:19.253" v="129"/>
        <pc:sldMkLst>
          <pc:docMk/>
          <pc:sldMk cId="0" sldId="343"/>
        </pc:sldMkLst>
        <pc:spChg chg="replST">
          <ac:chgData name="Timur Syunyakov" userId="132101db7364e411" providerId="LiveId" clId="{CD7AA258-1656-4B5F-BE65-CF1924C83A69}" dt="2023-12-16T06:37:19.253" v="129"/>
          <ac:spMkLst>
            <pc:docMk/>
            <pc:sldMk cId="0" sldId="343"/>
            <ac:spMk id="46083" creationId="{8C799A68-3FF6-F771-2CA2-2E91984D9190}"/>
          </ac:spMkLst>
        </pc:spChg>
        <pc:spChg chg="replST">
          <ac:chgData name="Timur Syunyakov" userId="132101db7364e411" providerId="LiveId" clId="{CD7AA258-1656-4B5F-BE65-CF1924C83A69}" dt="2023-12-16T06:37:19.253" v="128"/>
          <ac:spMkLst>
            <pc:docMk/>
            <pc:sldMk cId="0" sldId="343"/>
            <ac:spMk id="147458" creationId="{DCF84F8A-83C3-E047-9AF4-8EBE3D46DF26}"/>
          </ac:spMkLst>
        </pc:spChg>
      </pc:sldChg>
      <pc:sldChg chg="modSp mod">
        <pc:chgData name="Timur Syunyakov" userId="132101db7364e411" providerId="LiveId" clId="{CD7AA258-1656-4B5F-BE65-CF1924C83A69}" dt="2023-12-16T06:37:19.253" v="131"/>
        <pc:sldMkLst>
          <pc:docMk/>
          <pc:sldMk cId="0" sldId="346"/>
        </pc:sldMkLst>
        <pc:spChg chg="replST">
          <ac:chgData name="Timur Syunyakov" userId="132101db7364e411" providerId="LiveId" clId="{CD7AA258-1656-4B5F-BE65-CF1924C83A69}" dt="2023-12-16T06:37:19.253" v="130"/>
          <ac:spMkLst>
            <pc:docMk/>
            <pc:sldMk cId="0" sldId="346"/>
            <ac:spMk id="47106" creationId="{3AD0D249-3B90-E4CD-2B15-DD45E655934B}"/>
          </ac:spMkLst>
        </pc:spChg>
        <pc:spChg chg="replST">
          <ac:chgData name="Timur Syunyakov" userId="132101db7364e411" providerId="LiveId" clId="{CD7AA258-1656-4B5F-BE65-CF1924C83A69}" dt="2023-12-16T06:37:19.253" v="131"/>
          <ac:spMkLst>
            <pc:docMk/>
            <pc:sldMk cId="0" sldId="346"/>
            <ac:spMk id="150531" creationId="{3D4F8BCF-88DD-10D0-2516-AE917539C436}"/>
          </ac:spMkLst>
        </pc:spChg>
      </pc:sldChg>
      <pc:sldChg chg="modSp mod">
        <pc:chgData name="Timur Syunyakov" userId="132101db7364e411" providerId="LiveId" clId="{CD7AA258-1656-4B5F-BE65-CF1924C83A69}" dt="2023-12-16T06:37:19.254" v="133"/>
        <pc:sldMkLst>
          <pc:docMk/>
          <pc:sldMk cId="0" sldId="347"/>
        </pc:sldMkLst>
        <pc:spChg chg="replST">
          <ac:chgData name="Timur Syunyakov" userId="132101db7364e411" providerId="LiveId" clId="{CD7AA258-1656-4B5F-BE65-CF1924C83A69}" dt="2023-12-16T06:37:19.254" v="132"/>
          <ac:spMkLst>
            <pc:docMk/>
            <pc:sldMk cId="0" sldId="347"/>
            <ac:spMk id="151554" creationId="{058802A5-5A64-3AD1-6D64-7D9BCF645524}"/>
          </ac:spMkLst>
        </pc:spChg>
        <pc:spChg chg="replST">
          <ac:chgData name="Timur Syunyakov" userId="132101db7364e411" providerId="LiveId" clId="{CD7AA258-1656-4B5F-BE65-CF1924C83A69}" dt="2023-12-16T06:37:19.254" v="133"/>
          <ac:spMkLst>
            <pc:docMk/>
            <pc:sldMk cId="0" sldId="347"/>
            <ac:spMk id="151555" creationId="{AFE66F91-0517-2E39-61D3-DE6792F9D966}"/>
          </ac:spMkLst>
        </pc:spChg>
      </pc:sldChg>
      <pc:sldChg chg="modSp mod">
        <pc:chgData name="Timur Syunyakov" userId="132101db7364e411" providerId="LiveId" clId="{CD7AA258-1656-4B5F-BE65-CF1924C83A69}" dt="2023-12-16T06:37:19.254" v="135"/>
        <pc:sldMkLst>
          <pc:docMk/>
          <pc:sldMk cId="0" sldId="349"/>
        </pc:sldMkLst>
        <pc:spChg chg="replST">
          <ac:chgData name="Timur Syunyakov" userId="132101db7364e411" providerId="LiveId" clId="{CD7AA258-1656-4B5F-BE65-CF1924C83A69}" dt="2023-12-16T06:37:19.254" v="134"/>
          <ac:spMkLst>
            <pc:docMk/>
            <pc:sldMk cId="0" sldId="349"/>
            <ac:spMk id="153602" creationId="{18DA20D5-5E35-04AD-6B02-D1BF59FB539C}"/>
          </ac:spMkLst>
        </pc:spChg>
        <pc:spChg chg="replST">
          <ac:chgData name="Timur Syunyakov" userId="132101db7364e411" providerId="LiveId" clId="{CD7AA258-1656-4B5F-BE65-CF1924C83A69}" dt="2023-12-16T06:37:19.254" v="135"/>
          <ac:spMkLst>
            <pc:docMk/>
            <pc:sldMk cId="0" sldId="349"/>
            <ac:spMk id="153603" creationId="{B5B445E9-EE25-B363-5BE8-1C2C7EA23CC5}"/>
          </ac:spMkLst>
        </pc:spChg>
      </pc:sldChg>
      <pc:sldChg chg="modSp mod">
        <pc:chgData name="Timur Syunyakov" userId="132101db7364e411" providerId="LiveId" clId="{CD7AA258-1656-4B5F-BE65-CF1924C83A69}" dt="2023-12-16T06:37:19.255" v="137"/>
        <pc:sldMkLst>
          <pc:docMk/>
          <pc:sldMk cId="0" sldId="351"/>
        </pc:sldMkLst>
        <pc:spChg chg="replST">
          <ac:chgData name="Timur Syunyakov" userId="132101db7364e411" providerId="LiveId" clId="{CD7AA258-1656-4B5F-BE65-CF1924C83A69}" dt="2023-12-16T06:37:19.255" v="137"/>
          <ac:spMkLst>
            <pc:docMk/>
            <pc:sldMk cId="0" sldId="351"/>
            <ac:spMk id="50179" creationId="{E70685A4-5BC2-678D-8F00-BAE34130987C}"/>
          </ac:spMkLst>
        </pc:spChg>
        <pc:spChg chg="replST">
          <ac:chgData name="Timur Syunyakov" userId="132101db7364e411" providerId="LiveId" clId="{CD7AA258-1656-4B5F-BE65-CF1924C83A69}" dt="2023-12-16T06:37:19.255" v="136"/>
          <ac:spMkLst>
            <pc:docMk/>
            <pc:sldMk cId="0" sldId="351"/>
            <ac:spMk id="155650" creationId="{C62D32D4-964B-31BE-5C0E-3A5F358F12AD}"/>
          </ac:spMkLst>
        </pc:spChg>
      </pc:sldChg>
      <pc:sldChg chg="modSp mod">
        <pc:chgData name="Timur Syunyakov" userId="132101db7364e411" providerId="LiveId" clId="{CD7AA258-1656-4B5F-BE65-CF1924C83A69}" dt="2023-12-16T06:37:19.236" v="53"/>
        <pc:sldMkLst>
          <pc:docMk/>
          <pc:sldMk cId="0" sldId="352"/>
        </pc:sldMkLst>
        <pc:spChg chg="replST">
          <ac:chgData name="Timur Syunyakov" userId="132101db7364e411" providerId="LiveId" clId="{CD7AA258-1656-4B5F-BE65-CF1924C83A69}" dt="2023-12-16T06:37:19.236" v="52"/>
          <ac:spMkLst>
            <pc:docMk/>
            <pc:sldMk cId="0" sldId="352"/>
            <ac:spMk id="19458" creationId="{ECE2D959-5958-E334-2A18-B9743BEC7CDE}"/>
          </ac:spMkLst>
        </pc:spChg>
        <pc:spChg chg="replST">
          <ac:chgData name="Timur Syunyakov" userId="132101db7364e411" providerId="LiveId" clId="{CD7AA258-1656-4B5F-BE65-CF1924C83A69}" dt="2023-12-16T06:37:19.236" v="53"/>
          <ac:spMkLst>
            <pc:docMk/>
            <pc:sldMk cId="0" sldId="352"/>
            <ac:spMk id="156675" creationId="{B5E20062-A971-2BBE-B862-B03D313F075D}"/>
          </ac:spMkLst>
        </pc:spChg>
      </pc:sldChg>
      <pc:sldChg chg="modSp mod">
        <pc:chgData name="Timur Syunyakov" userId="132101db7364e411" providerId="LiveId" clId="{CD7AA258-1656-4B5F-BE65-CF1924C83A69}" dt="2023-12-16T06:37:19.243" v="86"/>
        <pc:sldMkLst>
          <pc:docMk/>
          <pc:sldMk cId="0" sldId="353"/>
        </pc:sldMkLst>
        <pc:spChg chg="replST">
          <ac:chgData name="Timur Syunyakov" userId="132101db7364e411" providerId="LiveId" clId="{CD7AA258-1656-4B5F-BE65-CF1924C83A69}" dt="2023-12-16T06:37:19.243" v="85"/>
          <ac:spMkLst>
            <pc:docMk/>
            <pc:sldMk cId="0" sldId="353"/>
            <ac:spMk id="26626" creationId="{ED1E10F2-C505-AA1C-36ED-5926F397A5D6}"/>
          </ac:spMkLst>
        </pc:spChg>
        <pc:spChg chg="replST">
          <ac:chgData name="Timur Syunyakov" userId="132101db7364e411" providerId="LiveId" clId="{CD7AA258-1656-4B5F-BE65-CF1924C83A69}" dt="2023-12-16T06:37:19.243" v="86"/>
          <ac:spMkLst>
            <pc:docMk/>
            <pc:sldMk cId="0" sldId="353"/>
            <ac:spMk id="157699" creationId="{D3E06CC9-D227-F878-B8A2-AB0C8AC5098D}"/>
          </ac:spMkLst>
        </pc:spChg>
      </pc:sldChg>
      <pc:sldChg chg="modSp mod">
        <pc:chgData name="Timur Syunyakov" userId="132101db7364e411" providerId="LiveId" clId="{CD7AA258-1656-4B5F-BE65-CF1924C83A69}" dt="2023-12-16T06:37:19.255" v="138"/>
        <pc:sldMkLst>
          <pc:docMk/>
          <pc:sldMk cId="0" sldId="354"/>
        </pc:sldMkLst>
        <pc:spChg chg="replST">
          <ac:chgData name="Timur Syunyakov" userId="132101db7364e411" providerId="LiveId" clId="{CD7AA258-1656-4B5F-BE65-CF1924C83A69}" dt="2023-12-16T06:37:19.255" v="138"/>
          <ac:spMkLst>
            <pc:docMk/>
            <pc:sldMk cId="0" sldId="354"/>
            <ac:spMk id="158722" creationId="{CCED8E3E-2C3E-979D-B73F-748297A0EB49}"/>
          </ac:spMkLst>
        </pc:spChg>
      </pc:sldChg>
      <pc:sldChg chg="modSp mod">
        <pc:chgData name="Timur Syunyakov" userId="132101db7364e411" providerId="LiveId" clId="{CD7AA258-1656-4B5F-BE65-CF1924C83A69}" dt="2023-12-16T06:37:19.233" v="41"/>
        <pc:sldMkLst>
          <pc:docMk/>
          <pc:sldMk cId="0" sldId="355"/>
        </pc:sldMkLst>
        <pc:spChg chg="replST">
          <ac:chgData name="Timur Syunyakov" userId="132101db7364e411" providerId="LiveId" clId="{CD7AA258-1656-4B5F-BE65-CF1924C83A69}" dt="2023-12-16T06:37:19.233" v="40"/>
          <ac:spMkLst>
            <pc:docMk/>
            <pc:sldMk cId="0" sldId="355"/>
            <ac:spMk id="2" creationId="{455A559E-59A3-7841-678C-EC20A85B8E15}"/>
          </ac:spMkLst>
        </pc:spChg>
        <pc:spChg chg="replST">
          <ac:chgData name="Timur Syunyakov" userId="132101db7364e411" providerId="LiveId" clId="{CD7AA258-1656-4B5F-BE65-CF1924C83A69}" dt="2023-12-16T06:37:19.233" v="41"/>
          <ac:spMkLst>
            <pc:docMk/>
            <pc:sldMk cId="0" sldId="355"/>
            <ac:spMk id="3" creationId="{3680EC07-50D3-5946-D544-C2F175EB480D}"/>
          </ac:spMkLst>
        </pc:spChg>
      </pc:sldChg>
      <pc:sldChg chg="modSp mod">
        <pc:chgData name="Timur Syunyakov" userId="132101db7364e411" providerId="LiveId" clId="{CD7AA258-1656-4B5F-BE65-CF1924C83A69}" dt="2023-12-16T06:37:19.234" v="43"/>
        <pc:sldMkLst>
          <pc:docMk/>
          <pc:sldMk cId="0" sldId="356"/>
        </pc:sldMkLst>
        <pc:spChg chg="replST">
          <ac:chgData name="Timur Syunyakov" userId="132101db7364e411" providerId="LiveId" clId="{CD7AA258-1656-4B5F-BE65-CF1924C83A69}" dt="2023-12-16T06:37:19.234" v="42"/>
          <ac:spMkLst>
            <pc:docMk/>
            <pc:sldMk cId="0" sldId="356"/>
            <ac:spMk id="2" creationId="{6FA854F4-269A-85BD-131E-C74CF2BBA6FC}"/>
          </ac:spMkLst>
        </pc:spChg>
        <pc:spChg chg="replST">
          <ac:chgData name="Timur Syunyakov" userId="132101db7364e411" providerId="LiveId" clId="{CD7AA258-1656-4B5F-BE65-CF1924C83A69}" dt="2023-12-16T06:37:19.234" v="43"/>
          <ac:spMkLst>
            <pc:docMk/>
            <pc:sldMk cId="0" sldId="356"/>
            <ac:spMk id="3" creationId="{E2919B8C-C4B0-57DF-5004-683A1FC35224}"/>
          </ac:spMkLst>
        </pc:spChg>
      </pc:sldChg>
      <pc:sldChg chg="modSp mod">
        <pc:chgData name="Timur Syunyakov" userId="132101db7364e411" providerId="LiveId" clId="{CD7AA258-1656-4B5F-BE65-CF1924C83A69}" dt="2023-12-16T06:37:19.234" v="45"/>
        <pc:sldMkLst>
          <pc:docMk/>
          <pc:sldMk cId="0" sldId="357"/>
        </pc:sldMkLst>
        <pc:spChg chg="replST">
          <ac:chgData name="Timur Syunyakov" userId="132101db7364e411" providerId="LiveId" clId="{CD7AA258-1656-4B5F-BE65-CF1924C83A69}" dt="2023-12-16T06:37:19.234" v="44"/>
          <ac:spMkLst>
            <pc:docMk/>
            <pc:sldMk cId="0" sldId="357"/>
            <ac:spMk id="2" creationId="{939656E0-7262-2D33-DFF9-A801FB260D4C}"/>
          </ac:spMkLst>
        </pc:spChg>
        <pc:spChg chg="replST">
          <ac:chgData name="Timur Syunyakov" userId="132101db7364e411" providerId="LiveId" clId="{CD7AA258-1656-4B5F-BE65-CF1924C83A69}" dt="2023-12-16T06:37:19.234" v="45"/>
          <ac:spMkLst>
            <pc:docMk/>
            <pc:sldMk cId="0" sldId="357"/>
            <ac:spMk id="3" creationId="{CC6BF79A-1357-2C72-1E68-38BFF5A2DBFD}"/>
          </ac:spMkLst>
        </pc:spChg>
      </pc:sldChg>
      <pc:sldChg chg="modSp mod">
        <pc:chgData name="Timur Syunyakov" userId="132101db7364e411" providerId="LiveId" clId="{CD7AA258-1656-4B5F-BE65-CF1924C83A69}" dt="2023-12-16T06:37:19.235" v="47"/>
        <pc:sldMkLst>
          <pc:docMk/>
          <pc:sldMk cId="0" sldId="358"/>
        </pc:sldMkLst>
        <pc:spChg chg="replST">
          <ac:chgData name="Timur Syunyakov" userId="132101db7364e411" providerId="LiveId" clId="{CD7AA258-1656-4B5F-BE65-CF1924C83A69}" dt="2023-12-16T06:37:19.235" v="46"/>
          <ac:spMkLst>
            <pc:docMk/>
            <pc:sldMk cId="0" sldId="358"/>
            <ac:spMk id="2" creationId="{47AEFEE4-C681-D954-69FB-A331E1D5A147}"/>
          </ac:spMkLst>
        </pc:spChg>
        <pc:spChg chg="replST">
          <ac:chgData name="Timur Syunyakov" userId="132101db7364e411" providerId="LiveId" clId="{CD7AA258-1656-4B5F-BE65-CF1924C83A69}" dt="2023-12-16T06:37:19.235" v="47"/>
          <ac:spMkLst>
            <pc:docMk/>
            <pc:sldMk cId="0" sldId="358"/>
            <ac:spMk id="3" creationId="{854EA602-DBA6-149A-2F7B-F7CAA14330D7}"/>
          </ac:spMkLst>
        </pc:spChg>
      </pc:sldChg>
      <pc:sldChg chg="modSp mod">
        <pc:chgData name="Timur Syunyakov" userId="132101db7364e411" providerId="LiveId" clId="{CD7AA258-1656-4B5F-BE65-CF1924C83A69}" dt="2023-12-16T06:37:19.235" v="49"/>
        <pc:sldMkLst>
          <pc:docMk/>
          <pc:sldMk cId="0" sldId="359"/>
        </pc:sldMkLst>
        <pc:spChg chg="replST">
          <ac:chgData name="Timur Syunyakov" userId="132101db7364e411" providerId="LiveId" clId="{CD7AA258-1656-4B5F-BE65-CF1924C83A69}" dt="2023-12-16T06:37:19.235" v="48"/>
          <ac:spMkLst>
            <pc:docMk/>
            <pc:sldMk cId="0" sldId="359"/>
            <ac:spMk id="2" creationId="{2E2DF7AA-E2BD-06E6-E4BF-2D209C5725D4}"/>
          </ac:spMkLst>
        </pc:spChg>
        <pc:spChg chg="replST">
          <ac:chgData name="Timur Syunyakov" userId="132101db7364e411" providerId="LiveId" clId="{CD7AA258-1656-4B5F-BE65-CF1924C83A69}" dt="2023-12-16T06:37:19.235" v="49"/>
          <ac:spMkLst>
            <pc:docMk/>
            <pc:sldMk cId="0" sldId="359"/>
            <ac:spMk id="3" creationId="{CEE56A53-6E4E-F01D-C071-5F8785F5DFA5}"/>
          </ac:spMkLst>
        </pc:spChg>
      </pc:sldChg>
      <pc:sldChg chg="modSp mod">
        <pc:chgData name="Timur Syunyakov" userId="132101db7364e411" providerId="LiveId" clId="{CD7AA258-1656-4B5F-BE65-CF1924C83A69}" dt="2023-12-16T06:37:19.236" v="51"/>
        <pc:sldMkLst>
          <pc:docMk/>
          <pc:sldMk cId="0" sldId="360"/>
        </pc:sldMkLst>
        <pc:spChg chg="replST">
          <ac:chgData name="Timur Syunyakov" userId="132101db7364e411" providerId="LiveId" clId="{CD7AA258-1656-4B5F-BE65-CF1924C83A69}" dt="2023-12-16T06:37:19.235" v="50"/>
          <ac:spMkLst>
            <pc:docMk/>
            <pc:sldMk cId="0" sldId="360"/>
            <ac:spMk id="2" creationId="{651D2AC0-A4C4-B0ED-81F7-069BEAB15CE8}"/>
          </ac:spMkLst>
        </pc:spChg>
        <pc:spChg chg="replST">
          <ac:chgData name="Timur Syunyakov" userId="132101db7364e411" providerId="LiveId" clId="{CD7AA258-1656-4B5F-BE65-CF1924C83A69}" dt="2023-12-16T06:37:19.236" v="51"/>
          <ac:spMkLst>
            <pc:docMk/>
            <pc:sldMk cId="0" sldId="360"/>
            <ac:spMk id="3" creationId="{08FFEE6D-94BB-D3B2-2031-BBD2BB80FC3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D0ED926D-7E66-E0D0-B12B-2658EDBFAEB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4B8C6906-11CA-14CA-27A4-B3451BF06F0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3782867-A2BD-279B-A5F3-C2D8653004F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B88D89E0-9A77-8A7D-EB1D-10FA1CF2E4E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8374" name="Rectangle 6">
            <a:extLst>
              <a:ext uri="{FF2B5EF4-FFF2-40B4-BE49-F238E27FC236}">
                <a16:creationId xmlns:a16="http://schemas.microsoft.com/office/drawing/2014/main" id="{04D6CD9D-8B85-44CE-A61E-01D402AB93D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5" name="Rectangle 7">
            <a:extLst>
              <a:ext uri="{FF2B5EF4-FFF2-40B4-BE49-F238E27FC236}">
                <a16:creationId xmlns:a16="http://schemas.microsoft.com/office/drawing/2014/main" id="{C06564EA-0D7B-FD14-0E26-495D8008D5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F4E94DD-85EF-43F6-9831-10DA6DA819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BED66B81-E9DF-01E8-9727-DBC5CE4173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A47EA9-1A65-4595-BDA6-1C73B66EF0A4}" type="slidenum">
              <a:rPr lang="ru-RU" altLang="ru-RU" smtClean="0"/>
              <a:pPr>
                <a:spcBef>
                  <a:spcPct val="0"/>
                </a:spcBef>
              </a:pPr>
              <a:t>20</a:t>
            </a:fld>
            <a:endParaRPr lang="ru-RU" altLang="ru-RU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B8553469-E377-E711-B455-591F5BDF78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3CE6F20-F204-4E52-A11F-EC85CE2E6E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8F031875-7E32-3301-9AF5-A3EAA75579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33F3BD0-1D3C-7C95-C4F9-B93BAB914D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77C7842-D45C-5B65-150C-D2F9DF2710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6BBFB-2955-48E4-9120-FEAA2AD267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0395360"/>
      </p:ext>
    </p:extLst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AAF139-B5C4-0923-043C-940C427A26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567CBD-64B4-592E-B8B4-A5034CC358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C69AD7-383C-D00A-A61D-3EC0C09A4E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CD717-9525-4529-833E-8E33CCCFDF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9186588"/>
      </p:ext>
    </p:extLst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320CBC-6801-FAA4-BA4D-7C34F72D19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8952B7-1D1D-D524-9610-505BDF993E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6EEA87-8AA5-01E5-AEE0-91637A7363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0E9CC-C4B0-4F50-AAB6-6A7375CF32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5936998"/>
      </p:ext>
    </p:extLst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F44EB3-D50F-C42A-2EC9-6B948871CF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81E91F-2D10-D476-8B5E-B2F1036CC4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385442-0AD5-F94E-1D76-7CC4F1B411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39FC2-A6A1-4042-8375-C81A953CBF8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970587"/>
      </p:ext>
    </p:extLst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3AB571-4110-415F-886B-C987F0C237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E8029E-CF4F-AE7A-B09A-2C90CFF125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F2067E-7C7A-CD9A-37B1-811F779894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4D64C-7EFC-4460-AB3B-0B299EB101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8226509"/>
      </p:ext>
    </p:extLst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97CE93-6D6C-FF15-8C74-D2C5C80AB3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C53D9B-41D1-C2AF-7A6A-4EBE6B5926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B9B9C8-E28D-B809-96FF-D38AD01E1C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E00BD-4AB1-4107-BE8D-84F1BB3362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2391733"/>
      </p:ext>
    </p:extLst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73E2317-507D-79A6-D287-51B1954C1B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AF28A19-9104-325A-8D4A-FC3D70E2FF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2BD5756-D217-429D-DB97-43B7300CB1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FC2F5-6534-4778-AA34-55A035EDB1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7683343"/>
      </p:ext>
    </p:extLst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1180E5D-43AD-2213-AF26-9E9EE4D182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2E47970-9D24-EBC5-7CFB-2FF699CB4D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4103AEE-231B-01C2-EC94-3D45F5F5D0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CFD40-43E6-46D4-8167-79EF01BE4A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1487776"/>
      </p:ext>
    </p:extLst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FF0E940-7D29-1960-8727-F09248B401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1B73790-9B31-44D2-2B82-B95A4D8C93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BB75B9E-F719-2B8A-FFFF-29B33E0340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5F682-E745-431A-90B3-A6ACB3A711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0682"/>
      </p:ext>
    </p:extLst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ADF37E-26CB-657A-C3DD-148774B1DF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7B774E-DBAD-3538-B2FD-F70521B39F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769AFE-B8C3-84E9-FF1F-2A6BA7C99C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BCAE0-8E89-4A78-A422-0353115F01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9336712"/>
      </p:ext>
    </p:extLst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66C436-16FD-47AF-F27D-D9D73F2666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42A979-42E3-A1D6-1A46-CACA2CF714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398B73-5B01-E1CB-F5DF-915E55F5EB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5F072-A6F1-4CCD-B5B1-09DAAA508C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986720"/>
      </p:ext>
    </p:extLst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33002F3E-1376-2BC1-72EF-9E7091AA89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4083AFB2-22A1-10BE-22E9-B18DD107C1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50674B76-8A2D-0272-568D-7AE44B8B2FB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5" name="Rectangle 5">
            <a:extLst>
              <a:ext uri="{FF2B5EF4-FFF2-40B4-BE49-F238E27FC236}">
                <a16:creationId xmlns:a16="http://schemas.microsoft.com/office/drawing/2014/main" id="{377CC50A-FC04-A007-3AF5-7D2B31FF462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6" name="Rectangle 6">
            <a:extLst>
              <a:ext uri="{FF2B5EF4-FFF2-40B4-BE49-F238E27FC236}">
                <a16:creationId xmlns:a16="http://schemas.microsoft.com/office/drawing/2014/main" id="{86B46438-23D6-0879-E847-DA1704A4A22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725DB55-6E87-443B-A03F-BACCF85726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>
    <p:dissolve/>
    <p:sndAc>
      <p:stSnd>
        <p:snd r:embed="rId13" name="chimes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13" Type="http://schemas.openxmlformats.org/officeDocument/2006/relationships/tags" Target="../tags/tag71.xml"/><Relationship Id="rId18" Type="http://schemas.openxmlformats.org/officeDocument/2006/relationships/tags" Target="../tags/tag76.xml"/><Relationship Id="rId3" Type="http://schemas.openxmlformats.org/officeDocument/2006/relationships/tags" Target="../tags/tag61.xml"/><Relationship Id="rId21" Type="http://schemas.openxmlformats.org/officeDocument/2006/relationships/tags" Target="../tags/tag79.xml"/><Relationship Id="rId7" Type="http://schemas.openxmlformats.org/officeDocument/2006/relationships/tags" Target="../tags/tag65.xml"/><Relationship Id="rId12" Type="http://schemas.openxmlformats.org/officeDocument/2006/relationships/tags" Target="../tags/tag70.xml"/><Relationship Id="rId17" Type="http://schemas.openxmlformats.org/officeDocument/2006/relationships/tags" Target="../tags/tag75.xml"/><Relationship Id="rId25" Type="http://schemas.openxmlformats.org/officeDocument/2006/relationships/audio" Target="../media/audio1.wav"/><Relationship Id="rId2" Type="http://schemas.openxmlformats.org/officeDocument/2006/relationships/tags" Target="../tags/tag60.xml"/><Relationship Id="rId16" Type="http://schemas.openxmlformats.org/officeDocument/2006/relationships/tags" Target="../tags/tag74.xml"/><Relationship Id="rId20" Type="http://schemas.openxmlformats.org/officeDocument/2006/relationships/tags" Target="../tags/tag78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tags" Target="../tags/tag69.xml"/><Relationship Id="rId24" Type="http://schemas.openxmlformats.org/officeDocument/2006/relationships/notesSlide" Target="../notesSlides/notesSlide1.xml"/><Relationship Id="rId5" Type="http://schemas.openxmlformats.org/officeDocument/2006/relationships/tags" Target="../tags/tag63.xml"/><Relationship Id="rId15" Type="http://schemas.openxmlformats.org/officeDocument/2006/relationships/tags" Target="../tags/tag73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68.xml"/><Relationship Id="rId19" Type="http://schemas.openxmlformats.org/officeDocument/2006/relationships/tags" Target="../tags/tag77.xml"/><Relationship Id="rId4" Type="http://schemas.openxmlformats.org/officeDocument/2006/relationships/tags" Target="../tags/tag62.xml"/><Relationship Id="rId9" Type="http://schemas.openxmlformats.org/officeDocument/2006/relationships/tags" Target="../tags/tag67.xml"/><Relationship Id="rId14" Type="http://schemas.openxmlformats.org/officeDocument/2006/relationships/tags" Target="../tags/tag72.xml"/><Relationship Id="rId22" Type="http://schemas.openxmlformats.org/officeDocument/2006/relationships/tags" Target="../tags/tag8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image" Target="../media/image3.jpe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ags" Target="../tags/tag90.xml"/><Relationship Id="rId7" Type="http://schemas.openxmlformats.org/officeDocument/2006/relationships/image" Target="../media/image4.jpeg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audio" Target="../media/audio1.wav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4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image" Target="../media/image6.jpe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4" Type="http://schemas.openxmlformats.org/officeDocument/2006/relationships/audio" Target="../media/audio1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4" Type="http://schemas.openxmlformats.org/officeDocument/2006/relationships/audio" Target="../media/audio1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6" Type="http://schemas.openxmlformats.org/officeDocument/2006/relationships/image" Target="../media/image7.jpe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4" Type="http://schemas.openxmlformats.org/officeDocument/2006/relationships/audio" Target="../media/audio1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4" Type="http://schemas.openxmlformats.org/officeDocument/2006/relationships/audio" Target="../media/audio1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4" Type="http://schemas.openxmlformats.org/officeDocument/2006/relationships/audio" Target="../media/audio1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4" Type="http://schemas.openxmlformats.org/officeDocument/2006/relationships/audio" Target="../media/audio1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4" Type="http://schemas.openxmlformats.org/officeDocument/2006/relationships/audio" Target="../media/audio1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4" Type="http://schemas.openxmlformats.org/officeDocument/2006/relationships/audio" Target="../media/audio1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4" Type="http://schemas.openxmlformats.org/officeDocument/2006/relationships/audio" Target="../media/audio1.wav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image" Target="../media/image8.jpe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4" Type="http://schemas.openxmlformats.org/officeDocument/2006/relationships/audio" Target="../media/audio1.wav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2.jpe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4" Type="http://schemas.openxmlformats.org/officeDocument/2006/relationships/audio" Target="../media/audio1.wav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4" Type="http://schemas.openxmlformats.org/officeDocument/2006/relationships/audio" Target="../media/audio1.wav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4" Type="http://schemas.openxmlformats.org/officeDocument/2006/relationships/audio" Target="../media/audio1.wav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4" Type="http://schemas.openxmlformats.org/officeDocument/2006/relationships/audio" Target="../media/audio1.wav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4" Type="http://schemas.openxmlformats.org/officeDocument/2006/relationships/audio" Target="../media/audio1.wav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4" Type="http://schemas.openxmlformats.org/officeDocument/2006/relationships/audio" Target="../media/audio1.wav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4" Type="http://schemas.openxmlformats.org/officeDocument/2006/relationships/audio" Target="../media/audio1.wav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tags" Target="../tags/tag24.xml"/><Relationship Id="rId18" Type="http://schemas.openxmlformats.org/officeDocument/2006/relationships/tags" Target="../tags/tag29.xml"/><Relationship Id="rId3" Type="http://schemas.openxmlformats.org/officeDocument/2006/relationships/tags" Target="../tags/tag14.xml"/><Relationship Id="rId21" Type="http://schemas.openxmlformats.org/officeDocument/2006/relationships/tags" Target="../tags/tag32.xml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17" Type="http://schemas.openxmlformats.org/officeDocument/2006/relationships/tags" Target="../tags/tag28.xml"/><Relationship Id="rId25" Type="http://schemas.openxmlformats.org/officeDocument/2006/relationships/audio" Target="../media/audio1.wav"/><Relationship Id="rId2" Type="http://schemas.openxmlformats.org/officeDocument/2006/relationships/tags" Target="../tags/tag13.xml"/><Relationship Id="rId16" Type="http://schemas.openxmlformats.org/officeDocument/2006/relationships/tags" Target="../tags/tag27.xml"/><Relationship Id="rId20" Type="http://schemas.openxmlformats.org/officeDocument/2006/relationships/tags" Target="../tags/tag31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6.xml"/><Relationship Id="rId15" Type="http://schemas.openxmlformats.org/officeDocument/2006/relationships/tags" Target="../tags/tag26.xml"/><Relationship Id="rId23" Type="http://schemas.openxmlformats.org/officeDocument/2006/relationships/tags" Target="../tags/tag34.xml"/><Relationship Id="rId10" Type="http://schemas.openxmlformats.org/officeDocument/2006/relationships/tags" Target="../tags/tag21.xml"/><Relationship Id="rId19" Type="http://schemas.openxmlformats.org/officeDocument/2006/relationships/tags" Target="../tags/tag30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tags" Target="../tags/tag25.xml"/><Relationship Id="rId22" Type="http://schemas.openxmlformats.org/officeDocument/2006/relationships/tags" Target="../tags/tag3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FE0A0EDE-4438-309F-EDB7-CB0D690A51C3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287338" y="439738"/>
            <a:ext cx="8569325" cy="64182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" sz="2600" b="1" dirty="0">
                <a:solidFill>
                  <a:srgbClr val="FF3300"/>
                </a:solidFill>
                <a:effectLst/>
                <a:latin typeface="Georgia" panose="02040502050405020303" pitchFamily="18" charset="0"/>
              </a:rPr>
              <a:t>DEPARTMENT OF PSYCHIATRY AND NARCOLOGY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ru-RU" sz="1800" b="1" i="1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ru-RU" sz="1800" b="1" i="1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" sz="4000" i="1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Medical Faculty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ru-RU" sz="1300" b="1" i="1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ru-RU" sz="4000" b="1" i="1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" sz="40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Personality and adjustment disorders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" sz="40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Psychopathy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" sz="40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Psychogenies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" sz="40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ru-RU" b="1" i="1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ru-RU" sz="1500" b="1" i="1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4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4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47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47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47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47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47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47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47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47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747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581036F-26B4-9C8E-3E39-B85FA749208B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288" y="260350"/>
            <a:ext cx="8291512" cy="792163"/>
          </a:xfrm>
        </p:spPr>
        <p:txBody>
          <a:bodyPr/>
          <a:lstStyle/>
          <a:p>
            <a:pPr eaLnBrk="1" hangingPunct="1">
              <a:defRPr/>
            </a:pPr>
            <a:br>
              <a:rPr lang="ru-RU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F60.2 </a:t>
            </a:r>
            <a:r>
              <a:rPr lang="en" sz="32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Dissocial </a:t>
            </a:r>
            <a:r>
              <a:rPr lang="en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personality disorder</a:t>
            </a:r>
            <a:r>
              <a:rPr lang="en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ru-RU" sz="1600" dirty="0"/>
            </a:br>
            <a:endParaRPr lang="ru-RU" altLang="ru-RU" sz="4000" b="1" dirty="0">
              <a:solidFill>
                <a:srgbClr val="FF3300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EC978EF6-14BF-421B-A407-6592421526A4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90525" y="1125538"/>
            <a:ext cx="8362950" cy="573246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SzTx/>
              <a:buFont typeface="Wingdings" panose="05000000000000000000" pitchFamily="2" charset="2"/>
              <a:buNone/>
              <a:defRPr/>
            </a:pPr>
            <a:r>
              <a:rPr lang="en" altLang="ru-RU" sz="2400" i="1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 least three of the following must be present: </a:t>
            </a:r>
            <a:br>
              <a:rPr lang="ru-RU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1) callous indifference to the feelings of other people; </a:t>
            </a:r>
            <a:br>
              <a:rPr lang="ru-RU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2) pronounced and persistent irresponsibility and disregard for social norms, rules and responsibilities; </a:t>
            </a:r>
            <a:br>
              <a:rPr lang="ru-RU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3) inability to maintain long-term connections, although without difficulty in establishing them; </a:t>
            </a:r>
            <a:br>
              <a:rPr lang="ru-RU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4) Very low tolerance to frustration and a low threshold for aggressive behavior, including violence; </a:t>
            </a:r>
            <a:br>
              <a:rPr lang="ru-RU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5) inability to experience guilt and benefit from unfavorable experiences, especially punishment is of no use; </a:t>
            </a:r>
            <a:br>
              <a:rPr lang="ru-RU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6) a pronounced tendency to blame others or offer explanations for one’s behavior that put the individual in conflict with society;</a:t>
            </a:r>
            <a:br>
              <a:rPr lang="ru-RU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ru-RU" sz="2400" dirty="0">
                <a:solidFill>
                  <a:srgbClr val="020406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altLang="ru-RU" sz="2400" dirty="0">
              <a:solidFill>
                <a:srgbClr val="020406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5A559E-59A3-7841-678C-EC20A85B8E15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81000"/>
            <a:ext cx="8229600" cy="744538"/>
          </a:xfrm>
        </p:spPr>
        <p:txBody>
          <a:bodyPr/>
          <a:lstStyle/>
          <a:p>
            <a:pPr>
              <a:defRPr/>
            </a:pPr>
            <a:br>
              <a:rPr lang="ru-RU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F60.3 Emotionally labile personality disorder. </a:t>
            </a:r>
            <a:br>
              <a:rPr lang="ru-RU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F60.30 Impulsive type</a:t>
            </a:r>
            <a:r>
              <a:rPr lang="en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80EC07-50D3-5946-D544-C2F175EB480D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41438"/>
            <a:ext cx="8229600" cy="551656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 least three of the following signs must be present, and one of them must be 2): </a:t>
            </a:r>
            <a:br>
              <a:rPr lang="ru-RU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1) a pronounced tendency to act unexpectedly and without taking into account the consequences; </a:t>
            </a:r>
            <a:br>
              <a:rPr lang="ru-RU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2) a pronounced tendency to conflict behavior, especially when they try to prevent impulsive actions or blame them; </a:t>
            </a:r>
            <a:br>
              <a:rPr lang="ru-RU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3) a tendency to have outbursts of anger or violence with an inability to control the "behavioral outbursts" that result from these emotions;' </a:t>
            </a:r>
            <a:br>
              <a:rPr lang="ru-RU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4) Difficulty in continuing actions that do not promise immediate reward;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b) unstable and capricious mood.</a:t>
            </a:r>
            <a:r>
              <a:rPr lang="en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400" dirty="0">
              <a:solidFill>
                <a:srgbClr val="02040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A854F4-269A-85BD-131E-C74CF2BBA6F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81000"/>
            <a:ext cx="8229600" cy="744538"/>
          </a:xfrm>
        </p:spPr>
        <p:txBody>
          <a:bodyPr/>
          <a:lstStyle/>
          <a:p>
            <a:pPr>
              <a:defRPr/>
            </a:pPr>
            <a:br>
              <a:rPr lang="ru-RU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F60.3 Emotionally labile personality disorder. </a:t>
            </a:r>
            <a:br>
              <a:rPr lang="ru-RU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F60.30 Border type</a:t>
            </a:r>
            <a:r>
              <a:rPr lang="en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919B8C-C4B0-57DF-5004-683A1FC35224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41438"/>
            <a:ext cx="8229600" cy="551656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 least three of the above symptoms of criterion B for F60.30 must be noted, and additionally two of the following: </a:t>
            </a:r>
            <a:br>
              <a:rPr lang="ru-R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1) disorder and uncertainty of self-image, goal setting and internal preferences </a:t>
            </a:r>
            <a:br>
              <a:rPr lang="ru-R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(including sexual); </a:t>
            </a:r>
            <a:br>
              <a:rPr lang="ru-R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2) Tendency to become involved in intense and unstable relationships, which often </a:t>
            </a:r>
            <a:br>
              <a:rPr lang="ru-R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lead to emotional crises; </a:t>
            </a:r>
            <a:br>
              <a:rPr lang="ru-R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3) excessive efforts to avoid solitude; </a:t>
            </a:r>
            <a:br>
              <a:rPr lang="ru-R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4) periodic threats and acts of self-harm; </a:t>
            </a:r>
            <a:br>
              <a:rPr lang="ru-R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5) chronic feeling of emptiness.</a:t>
            </a:r>
            <a:r>
              <a:rPr lang="en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800" dirty="0">
              <a:solidFill>
                <a:srgbClr val="02040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9656E0-7262-2D33-DFF9-A801FB260D4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81000"/>
            <a:ext cx="8229600" cy="744538"/>
          </a:xfrm>
        </p:spPr>
        <p:txBody>
          <a:bodyPr/>
          <a:lstStyle/>
          <a:p>
            <a:pPr>
              <a:defRPr/>
            </a:pPr>
            <a:br>
              <a:rPr lang="ru-RU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F60.4 Histrionic personality disorder</a:t>
            </a:r>
            <a:br>
              <a:rPr lang="ru-RU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6BF79A-1357-2C72-1E68-38BFF5A2DBFD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41438"/>
            <a:ext cx="8229600" cy="551656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 least four of the following signs must be present: </a:t>
            </a:r>
            <a:br>
              <a:rPr lang="ru-RU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en" sz="2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self-dramatization </a:t>
            </a:r>
            <a:r>
              <a:rPr lang="en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theatricality and exaggerated expression of emotions. </a:t>
            </a:r>
            <a:br>
              <a:rPr lang="ru-RU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2) Suggestibility (easily susceptible to the influence of other people or circumstances); </a:t>
            </a:r>
            <a:br>
              <a:rPr lang="ru-RU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3) shallow and labile emotionality; </a:t>
            </a:r>
            <a:br>
              <a:rPr lang="ru-RU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4) a constant desire for excitement and activity in which the individual is the center of attention; </a:t>
            </a:r>
            <a:br>
              <a:rPr lang="ru-RU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5) inadequate seductiveness in appearance and behavior; </a:t>
            </a:r>
            <a:br>
              <a:rPr lang="ru-RU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6) increased preoccupation with physical attractiveness.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br>
              <a:rPr lang="ru-RU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Note. Completing the clinical picture, although not necessary for </a:t>
            </a:r>
            <a:r>
              <a:rPr lang="en" sz="2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diagnosis, are self-centeredness </a:t>
            </a:r>
            <a:r>
              <a:rPr lang="en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an indulgent attitude towards oneself, a constant desire to be recognized, </a:t>
            </a:r>
            <a:br>
              <a:rPr lang="ru-RU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lack of concern for other people, slight touchiness and constant manipulative behavior.</a:t>
            </a:r>
            <a:r>
              <a:rPr lang="en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000" dirty="0">
              <a:solidFill>
                <a:srgbClr val="02040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AEFEE4-C681-D954-69FB-A331E1D5A147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81000"/>
            <a:ext cx="8229600" cy="744538"/>
          </a:xfrm>
        </p:spPr>
        <p:txBody>
          <a:bodyPr/>
          <a:lstStyle/>
          <a:p>
            <a:pPr>
              <a:defRPr/>
            </a:pPr>
            <a:br>
              <a:rPr lang="ru-RU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F60.5 </a:t>
            </a:r>
            <a:r>
              <a:rPr lang="en" sz="32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Anancastic </a:t>
            </a:r>
            <a:r>
              <a:rPr lang="en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personality disorder</a:t>
            </a:r>
            <a:br>
              <a:rPr lang="ru-RU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4EA602-DBA6-149A-2F7B-F7CAA14330D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41438"/>
            <a:ext cx="8229600" cy="551656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 least four of the following signs must be present: </a:t>
            </a:r>
            <a:br>
              <a:rPr lang="ru-RU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1) excessive tendency to doubt and caution; </a:t>
            </a:r>
            <a:br>
              <a:rPr lang="ru-RU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2) preoccupation with details, rules, lists, order, organization, or schedules; </a:t>
            </a:r>
            <a:br>
              <a:rPr lang="ru-RU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3) the desire for perfection, which interferes with completing tasks; </a:t>
            </a:r>
            <a:br>
              <a:rPr lang="ru-RU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4) excessive conscientiousness and scrupulousness; </a:t>
            </a:r>
            <a:br>
              <a:rPr lang="ru-RU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5) inappropriate preoccupation with productivity at the expense of pleasure and interpersonal connections; </a:t>
            </a:r>
            <a:br>
              <a:rPr lang="ru-RU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6) excessive pedantry and adherence to social conventions; </a:t>
            </a:r>
            <a:br>
              <a:rPr lang="ru-RU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7) rigidity and stubbornness; </a:t>
            </a:r>
            <a:br>
              <a:rPr lang="ru-RU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6) an individual's unreasonable insistence that others act in the same way as he or she does or an unreasonable reluctance to allow others to do something</a:t>
            </a:r>
            <a:r>
              <a:rPr lang="en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200" dirty="0">
              <a:solidFill>
                <a:srgbClr val="02040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2DF7AA-E2BD-06E6-E4BF-2D209C5725D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81000"/>
            <a:ext cx="8229600" cy="744538"/>
          </a:xfrm>
        </p:spPr>
        <p:txBody>
          <a:bodyPr/>
          <a:lstStyle/>
          <a:p>
            <a:pPr>
              <a:defRPr/>
            </a:pPr>
            <a:br>
              <a:rPr lang="ru-RU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F60.6 Anxious (avoidant) personality disorder</a:t>
            </a:r>
            <a:br>
              <a:rPr lang="ru-RU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E56A53-6E4E-F01D-C071-5F8785F5DFA5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41438"/>
            <a:ext cx="8229600" cy="551656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 least four of the following signs must be present: </a:t>
            </a:r>
            <a:br>
              <a:rPr lang="ru-RU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1) a constant general feeling of tension and heavy foreboding; </a:t>
            </a:r>
            <a:br>
              <a:rPr lang="ru-RU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2) ideas about one’s own social inability, unattractiveness and inferiority in relation to others; </a:t>
            </a:r>
            <a:br>
              <a:rPr lang="ru-RU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3) excessive concern about being criticized or rejected in social situations; </a:t>
            </a:r>
            <a:br>
              <a:rPr lang="ru-RU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4) reluctance to enter into relationships with people without being sure of their attractiveness to them; </a:t>
            </a:r>
            <a:br>
              <a:rPr lang="ru-RU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5) limited lifestyle due to the need for physical safety; </a:t>
            </a:r>
            <a:br>
              <a:rPr lang="ru-RU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6) avoidance of social or work activities, including frequent </a:t>
            </a:r>
            <a:r>
              <a:rPr lang="en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interpersonal </a:t>
            </a:r>
            <a:r>
              <a:rPr lang="en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contacts, due to fear of criticism, disapproval or rejection.</a:t>
            </a:r>
            <a:r>
              <a:rPr lang="en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200" dirty="0">
              <a:solidFill>
                <a:srgbClr val="02040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1D2AC0-A4C4-B0ED-81F7-069BEAB15CE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81000"/>
            <a:ext cx="8229600" cy="744538"/>
          </a:xfrm>
        </p:spPr>
        <p:txBody>
          <a:bodyPr/>
          <a:lstStyle/>
          <a:p>
            <a:pPr>
              <a:defRPr/>
            </a:pPr>
            <a:br>
              <a:rPr lang="ru-RU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F60.7 Dependent personality disorder</a:t>
            </a:r>
            <a:br>
              <a:rPr lang="ru-RU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FFEE6D-94BB-D3B2-2031-BBD2BB80FC32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41438"/>
            <a:ext cx="8229600" cy="551656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 least four of the following signs must be present: </a:t>
            </a:r>
            <a:br>
              <a:rPr lang="ru-RU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1) active or passive shifting of responsibility to others in the most important decisions of one’s life; </a:t>
            </a:r>
            <a:br>
              <a:rPr lang="ru-RU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2) subordination of one’s own needs to other people on whom the individual depends, and excessive compliance with their desires; </a:t>
            </a:r>
            <a:br>
              <a:rPr lang="ru-RU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3) reluctance to make even reasonable demands on people on whom the individual is dependent; </a:t>
            </a:r>
            <a:br>
              <a:rPr lang="ru-RU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4) feeling uncomfortable or helpless when alone due to excessive fear of being unable to care for oneself; </a:t>
            </a:r>
            <a:br>
              <a:rPr lang="ru-RU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5) fear of being abandoned and left to oneself; </a:t>
            </a:r>
            <a:br>
              <a:rPr lang="ru-RU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6) limited ability to make daily decisions without increased advice and encouragement from others</a:t>
            </a:r>
            <a:r>
              <a:rPr lang="en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200" dirty="0">
              <a:solidFill>
                <a:srgbClr val="02040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CE2D959-5958-E334-2A18-B9743BEC7CDE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303463" y="261938"/>
            <a:ext cx="4535487" cy="719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" altLang="ru-RU" sz="4000" b="1">
                <a:solidFill>
                  <a:srgbClr val="FF3300"/>
                </a:solidFill>
                <a:effectLst/>
                <a:latin typeface="Georgia" panose="02040502050405020303" pitchFamily="18" charset="0"/>
              </a:rPr>
              <a:t>PSYCHOPATHY</a:t>
            </a:r>
          </a:p>
        </p:txBody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B5E20062-A971-2BBE-B862-B03D313F075D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5763" y="1125538"/>
            <a:ext cx="8362950" cy="57324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Clr>
                <a:schemeClr val="bg2"/>
              </a:buClr>
              <a:buSzTx/>
              <a:buFont typeface="Wingdings" panose="05000000000000000000" pitchFamily="2" charset="2"/>
              <a:buNone/>
            </a:pPr>
            <a:r>
              <a:rPr lang="en" altLang="ru-RU" sz="4000" b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Statics </a:t>
            </a:r>
            <a:r>
              <a:rPr lang="en" altLang="ru-RU" sz="4000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of psychopathy - the content of certain types.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Clr>
                <a:schemeClr val="bg2"/>
              </a:buClr>
              <a:buSzTx/>
              <a:buFont typeface="Wingdings" panose="05000000000000000000" pitchFamily="2" charset="2"/>
              <a:buNone/>
            </a:pPr>
            <a:r>
              <a:rPr lang="en" altLang="ru-RU" sz="4000" b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Dynamics </a:t>
            </a:r>
            <a:r>
              <a:rPr lang="en" altLang="ru-RU" sz="4000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of psychopathy - features of their development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Clr>
                <a:schemeClr val="bg2"/>
              </a:buClr>
              <a:buSzTx/>
              <a:buFont typeface="Wingdings" panose="05000000000000000000" pitchFamily="2" charset="2"/>
              <a:buNone/>
            </a:pPr>
            <a:r>
              <a:rPr lang="en" altLang="ru-RU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(Determined by the influence of constitutional characteristics of the individual and various external and internal factors: psychogenic, somatogenic, crisis periods of life, etc.)</a:t>
            </a: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AABE821-6D85-B096-E798-6C3E7336E2E1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288" y="188913"/>
            <a:ext cx="8291512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" altLang="ru-RU" sz="4000" b="1">
                <a:solidFill>
                  <a:srgbClr val="FF3300"/>
                </a:solidFill>
                <a:effectLst/>
                <a:latin typeface="Georgia" panose="02040502050405020303" pitchFamily="18" charset="0"/>
              </a:rPr>
              <a:t>TREATMENT OF PSYCHOPATHIES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0F175290-CA6D-F5D2-3C6D-A95BF3EBEB2E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90525" y="1233488"/>
            <a:ext cx="8362950" cy="5435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>
                <a:schemeClr val="bg2"/>
              </a:buClr>
              <a:buSzTx/>
              <a:buFont typeface="Wingdings" panose="05000000000000000000" pitchFamily="2" charset="2"/>
              <a:buNone/>
            </a:pPr>
            <a:r>
              <a:rPr lang="en" altLang="ru-RU" sz="3000" b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Compensation mechanisms:</a:t>
            </a:r>
            <a:endParaRPr lang="ru-RU" altLang="ru-RU" sz="3000">
              <a:solidFill>
                <a:srgbClr val="020406"/>
              </a:solidFill>
              <a:effectLst/>
              <a:latin typeface="Georgia" panose="02040502050405020303" pitchFamily="18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3600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Pedagogical measures</a:t>
            </a:r>
          </a:p>
          <a:p>
            <a:pPr marL="0" indent="0" eaLnBrk="1" hangingPunct="1">
              <a:spcBef>
                <a:spcPct val="0"/>
              </a:spcBef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3600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Social and labor structure</a:t>
            </a:r>
          </a:p>
          <a:p>
            <a:pPr marL="0" indent="0" eaLnBrk="1" hangingPunct="1">
              <a:spcBef>
                <a:spcPct val="0"/>
              </a:spcBef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3600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Psychotherapy</a:t>
            </a:r>
          </a:p>
          <a:p>
            <a:pPr marL="0" indent="0" eaLnBrk="1" hangingPunct="1">
              <a:spcBef>
                <a:spcPct val="0"/>
              </a:spcBef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3600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Drug therapy is auxiliary, if necessary:</a:t>
            </a:r>
          </a:p>
          <a:p>
            <a:pPr marL="1243013" lvl="1" indent="-533400" eaLnBrk="1" hangingPunct="1">
              <a:spcBef>
                <a:spcPct val="0"/>
              </a:spcBef>
              <a:buClr>
                <a:srgbClr val="FF3300"/>
              </a:buClr>
              <a:buSzTx/>
              <a:buFont typeface="Webdings" panose="05030102010509060703" pitchFamily="18" charset="2"/>
              <a:buChar char="h"/>
            </a:pPr>
            <a:r>
              <a:rPr lang="en" altLang="ru-RU" sz="3600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antipsychotics</a:t>
            </a:r>
          </a:p>
          <a:p>
            <a:pPr marL="1243013" lvl="1" indent="-533400" eaLnBrk="1" hangingPunct="1">
              <a:spcBef>
                <a:spcPct val="0"/>
              </a:spcBef>
              <a:buClr>
                <a:srgbClr val="FF3300"/>
              </a:buClr>
              <a:buSzTx/>
              <a:buFont typeface="Webdings" panose="05030102010509060703" pitchFamily="18" charset="2"/>
              <a:buChar char="h"/>
            </a:pPr>
            <a:r>
              <a:rPr lang="en" altLang="ru-RU" sz="3600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tranquilizers</a:t>
            </a: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6FCADB4B-6F1F-FB12-F856-E9F6A09C1B5D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323850" y="1844675"/>
            <a:ext cx="8496300" cy="309562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" altLang="ru-RU" sz="4800" i="1">
                <a:solidFill>
                  <a:schemeClr val="bg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" altLang="ru-RU" sz="4800" i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this is a group of diseases that arise in response to the effects of mental trauma - </a:t>
            </a:r>
            <a:r>
              <a:rPr lang="en" altLang="ru-RU" sz="4800" b="1" i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stress</a:t>
            </a:r>
            <a:endParaRPr lang="ru-RU" altLang="ru-RU" sz="4800" i="1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ADCCB3B-38AA-9876-765F-C96F622A6794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3850" y="339725"/>
            <a:ext cx="84788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" altLang="ru-RU" sz="3600">
                <a:solidFill>
                  <a:srgbClr val="FF3300"/>
                </a:solidFill>
                <a:latin typeface="Georgia" panose="02040502050405020303" pitchFamily="18" charset="0"/>
              </a:rPr>
              <a:t>PSYCHOGENIC DISEASES</a:t>
            </a: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>
            <a:extLst>
              <a:ext uri="{FF2B5EF4-FFF2-40B4-BE49-F238E27FC236}">
                <a16:creationId xmlns:a16="http://schemas.microsoft.com/office/drawing/2014/main" id="{91E65627-3BCF-04AE-0174-AB9A6A404A53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390525" y="1484313"/>
            <a:ext cx="8362950" cy="4824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en" altLang="ru-RU" b="1" i="1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" altLang="ru-RU" b="1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Accentuation </a:t>
            </a:r>
            <a:r>
              <a:rPr lang="en" altLang="ru-RU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of character is not a diagnosis, it is the extreme limit of the norm, maladaptation appears only in a certain situation of environmental influence on a weak link in the personality, in which there are strengths that can compensate and maintain the personality within the framework of adaptation</a:t>
            </a:r>
          </a:p>
        </p:txBody>
      </p:sp>
      <p:sp>
        <p:nvSpPr>
          <p:cNvPr id="80901" name="Rectangle 5">
            <a:extLst>
              <a:ext uri="{FF2B5EF4-FFF2-40B4-BE49-F238E27FC236}">
                <a16:creationId xmlns:a16="http://schemas.microsoft.com/office/drawing/2014/main" id="{89AC03E5-C71E-3C24-17A9-90C8D0B7192B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735263" y="260350"/>
            <a:ext cx="3673475" cy="576263"/>
          </a:xfrm>
        </p:spPr>
        <p:txBody>
          <a:bodyPr/>
          <a:lstStyle/>
          <a:p>
            <a:pPr eaLnBrk="1" hangingPunct="1">
              <a:defRPr/>
            </a:pPr>
            <a:r>
              <a:rPr lang="en" sz="4000" b="1">
                <a:solidFill>
                  <a:srgbClr val="FF3300"/>
                </a:solidFill>
                <a:effectLst/>
                <a:latin typeface="Georgia" pitchFamily="18" charset="0"/>
              </a:rPr>
              <a:t>PERSONALITY</a:t>
            </a:r>
            <a:r>
              <a:rPr lang="en" sz="4000">
                <a:solidFill>
                  <a:srgbClr val="FF3300"/>
                </a:solidFill>
                <a:latin typeface="Georgia" pitchFamily="18" charset="0"/>
              </a:rPr>
              <a:t> </a:t>
            </a: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C385A4B0-8584-60D5-0830-E94DC456A5BA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1763713" y="1057275"/>
            <a:ext cx="5616575" cy="647700"/>
          </a:xfrm>
          <a:noFill/>
          <a:ln w="38100" cmpd="tri"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indent="0" algn="ctr" eaLnBrk="1" hangingPunct="1">
              <a:lnSpc>
                <a:spcPct val="9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" altLang="ru-RU" sz="3600" b="1">
                <a:solidFill>
                  <a:schemeClr val="bg2"/>
                </a:solidFill>
                <a:effectLst/>
                <a:latin typeface="Arial Narrow" panose="020B0606020202030204" pitchFamily="34" charset="0"/>
              </a:rPr>
              <a:t>MENTAL TRAUMA</a:t>
            </a:r>
          </a:p>
        </p:txBody>
      </p:sp>
      <p:sp>
        <p:nvSpPr>
          <p:cNvPr id="109571" name="Line 3">
            <a:extLst>
              <a:ext uri="{FF2B5EF4-FFF2-40B4-BE49-F238E27FC236}">
                <a16:creationId xmlns:a16="http://schemas.microsoft.com/office/drawing/2014/main" id="{A133CFCE-8FD4-316D-C95E-B4066F9705F9}"/>
              </a:ext>
            </a:extLst>
          </p:cNvPr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1619250" y="2281238"/>
            <a:ext cx="5905500" cy="0"/>
          </a:xfrm>
          <a:prstGeom prst="line">
            <a:avLst/>
          </a:prstGeom>
          <a:noFill/>
          <a:ln w="101600">
            <a:solidFill>
              <a:srgbClr val="000000"/>
            </a:solidFill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2" name="Line 4">
            <a:extLst>
              <a:ext uri="{FF2B5EF4-FFF2-40B4-BE49-F238E27FC236}">
                <a16:creationId xmlns:a16="http://schemas.microsoft.com/office/drawing/2014/main" id="{CB12A12F-DC59-75A7-16CC-EF07D97E5282}"/>
              </a:ext>
            </a:extLst>
          </p:cNvPr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619250" y="2281238"/>
            <a:ext cx="0" cy="576262"/>
          </a:xfrm>
          <a:prstGeom prst="line">
            <a:avLst/>
          </a:prstGeom>
          <a:noFill/>
          <a:ln w="1016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3" name="Line 5">
            <a:extLst>
              <a:ext uri="{FF2B5EF4-FFF2-40B4-BE49-F238E27FC236}">
                <a16:creationId xmlns:a16="http://schemas.microsoft.com/office/drawing/2014/main" id="{90DC1BB8-EDA7-8715-5E65-4540F520EAA0}"/>
              </a:ext>
            </a:extLst>
          </p:cNvPr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7524750" y="2281238"/>
            <a:ext cx="0" cy="576262"/>
          </a:xfrm>
          <a:prstGeom prst="line">
            <a:avLst/>
          </a:prstGeom>
          <a:noFill/>
          <a:ln w="1016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4" name="Line 6">
            <a:extLst>
              <a:ext uri="{FF2B5EF4-FFF2-40B4-BE49-F238E27FC236}">
                <a16:creationId xmlns:a16="http://schemas.microsoft.com/office/drawing/2014/main" id="{988CAC7B-3FDA-12FB-4C01-A2D94610CC61}"/>
              </a:ext>
            </a:extLst>
          </p:cNvPr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572000" y="1844675"/>
            <a:ext cx="0" cy="292100"/>
          </a:xfrm>
          <a:prstGeom prst="line">
            <a:avLst/>
          </a:prstGeom>
          <a:noFill/>
          <a:ln w="101600">
            <a:solidFill>
              <a:srgbClr val="0000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5" name="Rectangle 7">
            <a:extLst>
              <a:ext uri="{FF2B5EF4-FFF2-40B4-BE49-F238E27FC236}">
                <a16:creationId xmlns:a16="http://schemas.microsoft.com/office/drawing/2014/main" id="{B805A323-A0F4-685B-D429-CA55476CB2C8}"/>
              </a:ext>
            </a:extLst>
          </p:cNvPr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2413" y="2857500"/>
            <a:ext cx="2736850" cy="577850"/>
          </a:xfrm>
          <a:prstGeom prst="rect">
            <a:avLst/>
          </a:prstGeom>
          <a:noFill/>
          <a:ln w="57150">
            <a:pattFill prst="horzBrick">
              <a:fgClr>
                <a:srgbClr val="000000"/>
              </a:fgClr>
              <a:bgClr>
                <a:srgbClr val="FF33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" altLang="ru-RU" sz="2200">
                <a:solidFill>
                  <a:schemeClr val="bg2"/>
                </a:solidFill>
                <a:latin typeface="Arial Narrow" panose="020B0606020202030204" pitchFamily="34" charset="0"/>
              </a:rPr>
              <a:t>SIMULTANEOUS, STRONG</a:t>
            </a:r>
          </a:p>
        </p:txBody>
      </p:sp>
      <p:sp>
        <p:nvSpPr>
          <p:cNvPr id="109576" name="Rectangle 8">
            <a:extLst>
              <a:ext uri="{FF2B5EF4-FFF2-40B4-BE49-F238E27FC236}">
                <a16:creationId xmlns:a16="http://schemas.microsoft.com/office/drawing/2014/main" id="{13C36998-F7A9-2385-43B0-4E5CB5006F43}"/>
              </a:ext>
            </a:extLst>
          </p:cNvPr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206750" y="2857500"/>
            <a:ext cx="2735263" cy="576263"/>
          </a:xfrm>
          <a:prstGeom prst="rect">
            <a:avLst/>
          </a:prstGeom>
          <a:noFill/>
          <a:ln w="57150">
            <a:pattFill prst="horzBrick">
              <a:fgClr>
                <a:srgbClr val="000000"/>
              </a:fgClr>
              <a:bgClr>
                <a:srgbClr val="FF33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" altLang="ru-RU" sz="2200">
                <a:solidFill>
                  <a:schemeClr val="bg2"/>
                </a:solidFill>
                <a:latin typeface="Arial Narrow" panose="020B0606020202030204" pitchFamily="34" charset="0"/>
              </a:rPr>
              <a:t>SUBACUTE</a:t>
            </a:r>
          </a:p>
        </p:txBody>
      </p:sp>
      <p:sp>
        <p:nvSpPr>
          <p:cNvPr id="109577" name="Rectangle 9">
            <a:extLst>
              <a:ext uri="{FF2B5EF4-FFF2-40B4-BE49-F238E27FC236}">
                <a16:creationId xmlns:a16="http://schemas.microsoft.com/office/drawing/2014/main" id="{0363E343-86DC-329B-026F-E49B5EAC7BD9}"/>
              </a:ext>
            </a:extLst>
          </p:cNvPr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56325" y="2857500"/>
            <a:ext cx="2736850" cy="576263"/>
          </a:xfrm>
          <a:prstGeom prst="rect">
            <a:avLst/>
          </a:prstGeom>
          <a:noFill/>
          <a:ln w="57150">
            <a:pattFill prst="horzBrick">
              <a:fgClr>
                <a:srgbClr val="000000"/>
              </a:fgClr>
              <a:bgClr>
                <a:srgbClr val="FF33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" altLang="ru-RU" sz="2200">
                <a:solidFill>
                  <a:schemeClr val="bg2"/>
                </a:solidFill>
                <a:latin typeface="Arial Narrow" panose="020B0606020202030204" pitchFamily="34" charset="0"/>
              </a:rPr>
              <a:t>WEAK BUT LASTING</a:t>
            </a:r>
          </a:p>
        </p:txBody>
      </p:sp>
      <p:sp>
        <p:nvSpPr>
          <p:cNvPr id="109578" name="Line 10">
            <a:extLst>
              <a:ext uri="{FF2B5EF4-FFF2-40B4-BE49-F238E27FC236}">
                <a16:creationId xmlns:a16="http://schemas.microsoft.com/office/drawing/2014/main" id="{3A984C7E-3067-8B56-7B56-BF5182062C12}"/>
              </a:ext>
            </a:extLst>
          </p:cNvPr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572000" y="2281238"/>
            <a:ext cx="0" cy="576262"/>
          </a:xfrm>
          <a:prstGeom prst="line">
            <a:avLst/>
          </a:prstGeom>
          <a:noFill/>
          <a:ln w="1016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9" name="Rectangle 11">
            <a:extLst>
              <a:ext uri="{FF2B5EF4-FFF2-40B4-BE49-F238E27FC236}">
                <a16:creationId xmlns:a16="http://schemas.microsoft.com/office/drawing/2014/main" id="{03DE71D4-78D6-4E0B-1AFE-944552F6E5DD}"/>
              </a:ext>
            </a:extLst>
          </p:cNvPr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0825" y="3865563"/>
            <a:ext cx="2736850" cy="1147762"/>
          </a:xfrm>
          <a:prstGeom prst="rect">
            <a:avLst/>
          </a:prstGeom>
          <a:noFill/>
          <a:ln w="38100" cmpd="tri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None/>
            </a:pPr>
            <a:r>
              <a:rPr lang="en" altLang="ru-RU" sz="1800">
                <a:solidFill>
                  <a:schemeClr val="bg2"/>
                </a:solidFill>
                <a:latin typeface="Arial Narrow" panose="020B0606020202030204" pitchFamily="34" charset="0"/>
              </a:rPr>
              <a:t>Natural disasters: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L"/>
            </a:pPr>
            <a:r>
              <a:rPr lang="en" altLang="ru-RU" sz="1800">
                <a:solidFill>
                  <a:schemeClr val="bg2"/>
                </a:solidFill>
                <a:latin typeface="Arial Narrow" panose="020B0606020202030204" pitchFamily="34" charset="0"/>
              </a:rPr>
              <a:t>floods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L"/>
            </a:pPr>
            <a:r>
              <a:rPr lang="en" altLang="ru-RU" sz="1800">
                <a:solidFill>
                  <a:schemeClr val="bg2"/>
                </a:solidFill>
                <a:latin typeface="Arial Narrow" panose="020B0606020202030204" pitchFamily="34" charset="0"/>
              </a:rPr>
              <a:t>landslides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L"/>
            </a:pPr>
            <a:r>
              <a:rPr lang="en" altLang="ru-RU" sz="1800">
                <a:solidFill>
                  <a:schemeClr val="bg2"/>
                </a:solidFill>
                <a:latin typeface="Arial Narrow" panose="020B0606020202030204" pitchFamily="34" charset="0"/>
              </a:rPr>
              <a:t>earthquakes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L"/>
            </a:pPr>
            <a:r>
              <a:rPr lang="en" altLang="ru-RU" sz="1800">
                <a:solidFill>
                  <a:schemeClr val="bg2"/>
                </a:solidFill>
                <a:latin typeface="Arial Narrow" panose="020B0606020202030204" pitchFamily="34" charset="0"/>
              </a:rPr>
              <a:t>fire</a:t>
            </a:r>
          </a:p>
        </p:txBody>
      </p:sp>
      <p:sp>
        <p:nvSpPr>
          <p:cNvPr id="109580" name="Rectangle 12">
            <a:extLst>
              <a:ext uri="{FF2B5EF4-FFF2-40B4-BE49-F238E27FC236}">
                <a16:creationId xmlns:a16="http://schemas.microsoft.com/office/drawing/2014/main" id="{F419644F-FCFD-8DE5-07DA-07CE400A1595}"/>
              </a:ext>
            </a:extLst>
          </p:cNvPr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05163" y="3865563"/>
            <a:ext cx="2735262" cy="1147762"/>
          </a:xfrm>
          <a:prstGeom prst="rect">
            <a:avLst/>
          </a:prstGeom>
          <a:noFill/>
          <a:ln w="38100" cmpd="tri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L"/>
            </a:pPr>
            <a:r>
              <a:rPr lang="en" altLang="ru-RU" sz="1800">
                <a:solidFill>
                  <a:schemeClr val="bg2"/>
                </a:solidFill>
                <a:latin typeface="Arial Narrow" panose="020B0606020202030204" pitchFamily="34" charset="0"/>
              </a:rPr>
              <a:t>death of a loved one</a:t>
            </a:r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L"/>
            </a:pPr>
            <a:r>
              <a:rPr lang="en" altLang="ru-RU" sz="1800">
                <a:solidFill>
                  <a:schemeClr val="bg2"/>
                </a:solidFill>
                <a:latin typeface="Arial Narrow" panose="020B0606020202030204" pitchFamily="34" charset="0"/>
              </a:rPr>
              <a:t>burglary</a:t>
            </a:r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L"/>
            </a:pPr>
            <a:r>
              <a:rPr lang="en" altLang="ru-RU" sz="1800">
                <a:solidFill>
                  <a:schemeClr val="bg2"/>
                </a:solidFill>
                <a:latin typeface="Arial Narrow" panose="020B0606020202030204" pitchFamily="34" charset="0"/>
              </a:rPr>
              <a:t>car theft</a:t>
            </a:r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L"/>
            </a:pPr>
            <a:r>
              <a:rPr lang="en" altLang="ru-RU" sz="1800">
                <a:solidFill>
                  <a:schemeClr val="bg2"/>
                </a:solidFill>
                <a:latin typeface="Arial Narrow" panose="020B0606020202030204" pitchFamily="34" charset="0"/>
              </a:rPr>
              <a:t>adultery</a:t>
            </a:r>
          </a:p>
        </p:txBody>
      </p:sp>
      <p:sp>
        <p:nvSpPr>
          <p:cNvPr id="109581" name="Rectangle 13">
            <a:extLst>
              <a:ext uri="{FF2B5EF4-FFF2-40B4-BE49-F238E27FC236}">
                <a16:creationId xmlns:a16="http://schemas.microsoft.com/office/drawing/2014/main" id="{99CFAAAE-8A9E-514E-E678-84EC61F962B2}"/>
              </a:ext>
            </a:extLst>
          </p:cNvPr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154738" y="3865563"/>
            <a:ext cx="2736850" cy="1147762"/>
          </a:xfrm>
          <a:prstGeom prst="rect">
            <a:avLst/>
          </a:prstGeom>
          <a:noFill/>
          <a:ln w="38100" cmpd="tri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L"/>
            </a:pPr>
            <a:r>
              <a:rPr lang="en" altLang="ru-RU" sz="1800">
                <a:solidFill>
                  <a:schemeClr val="bg2"/>
                </a:solidFill>
                <a:latin typeface="Arial Narrow" panose="020B0606020202030204" pitchFamily="34" charset="0"/>
              </a:rPr>
              <a:t>troubles at work</a:t>
            </a:r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L"/>
            </a:pPr>
            <a:r>
              <a:rPr lang="en" altLang="ru-RU" sz="1800">
                <a:solidFill>
                  <a:schemeClr val="bg2"/>
                </a:solidFill>
                <a:latin typeface="Arial Narrow" panose="020B0606020202030204" pitchFamily="34" charset="0"/>
              </a:rPr>
              <a:t>family troubles</a:t>
            </a:r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L"/>
            </a:pPr>
            <a:r>
              <a:rPr lang="en" altLang="ru-RU" sz="1800">
                <a:solidFill>
                  <a:schemeClr val="bg2"/>
                </a:solidFill>
                <a:latin typeface="Arial Narrow" panose="020B0606020202030204" pitchFamily="34" charset="0"/>
              </a:rPr>
              <a:t>chronic debilitating diseases</a:t>
            </a:r>
          </a:p>
        </p:txBody>
      </p:sp>
      <p:sp>
        <p:nvSpPr>
          <p:cNvPr id="109582" name="Line 14">
            <a:extLst>
              <a:ext uri="{FF2B5EF4-FFF2-40B4-BE49-F238E27FC236}">
                <a16:creationId xmlns:a16="http://schemas.microsoft.com/office/drawing/2014/main" id="{2D221CA2-5015-596B-4580-54F2F20277C3}"/>
              </a:ext>
            </a:extLst>
          </p:cNvPr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619250" y="3433763"/>
            <a:ext cx="0" cy="431800"/>
          </a:xfrm>
          <a:prstGeom prst="line">
            <a:avLst/>
          </a:prstGeom>
          <a:noFill/>
          <a:ln w="1016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83" name="Rectangle 15">
            <a:extLst>
              <a:ext uri="{FF2B5EF4-FFF2-40B4-BE49-F238E27FC236}">
                <a16:creationId xmlns:a16="http://schemas.microsoft.com/office/drawing/2014/main" id="{649F9E34-87EA-1B72-6012-058CB888F3E5}"/>
              </a:ext>
            </a:extLst>
          </p:cNvPr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0825" y="5449888"/>
            <a:ext cx="2736850" cy="1147762"/>
          </a:xfrm>
          <a:prstGeom prst="rect">
            <a:avLst/>
          </a:prstGeom>
          <a:noFill/>
          <a:ln w="38100" cmpd="tri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None/>
            </a:pPr>
            <a:r>
              <a:rPr lang="en" altLang="ru-RU" sz="1800">
                <a:solidFill>
                  <a:schemeClr val="bg2"/>
                </a:solidFill>
                <a:latin typeface="Arial Narrow" panose="020B0606020202030204" pitchFamily="34" charset="0"/>
              </a:rPr>
              <a:t>Shock reactions</a:t>
            </a:r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L"/>
            </a:pPr>
            <a:r>
              <a:rPr lang="en" altLang="ru-RU" sz="1800">
                <a:solidFill>
                  <a:schemeClr val="bg2"/>
                </a:solidFill>
                <a:latin typeface="Arial Narrow" panose="020B0606020202030204" pitchFamily="34" charset="0"/>
              </a:rPr>
              <a:t>stupor</a:t>
            </a:r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L"/>
            </a:pPr>
            <a:r>
              <a:rPr lang="en" altLang="ru-RU" sz="1800">
                <a:solidFill>
                  <a:schemeClr val="bg2"/>
                </a:solidFill>
                <a:latin typeface="Arial Narrow" panose="020B0606020202030204" pitchFamily="34" charset="0"/>
              </a:rPr>
              <a:t>panic</a:t>
            </a:r>
          </a:p>
        </p:txBody>
      </p:sp>
      <p:sp>
        <p:nvSpPr>
          <p:cNvPr id="109584" name="Rectangle 16">
            <a:extLst>
              <a:ext uri="{FF2B5EF4-FFF2-40B4-BE49-F238E27FC236}">
                <a16:creationId xmlns:a16="http://schemas.microsoft.com/office/drawing/2014/main" id="{693EA2D1-51B3-2591-5C73-D497E087D7AA}"/>
              </a:ext>
            </a:extLst>
          </p:cNvPr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205163" y="5449888"/>
            <a:ext cx="2735262" cy="1147762"/>
          </a:xfrm>
          <a:prstGeom prst="rect">
            <a:avLst/>
          </a:prstGeom>
          <a:noFill/>
          <a:ln w="38100" cmpd="tri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None/>
            </a:pPr>
            <a:r>
              <a:rPr lang="en" altLang="ru-RU" sz="1800">
                <a:solidFill>
                  <a:schemeClr val="bg2"/>
                </a:solidFill>
                <a:latin typeface="Arial Narrow" panose="020B0606020202030204" pitchFamily="34" charset="0"/>
              </a:rPr>
              <a:t>Reactive psychoses</a:t>
            </a:r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L"/>
            </a:pPr>
            <a:r>
              <a:rPr lang="en" altLang="ru-RU" sz="1800">
                <a:solidFill>
                  <a:schemeClr val="bg2"/>
                </a:solidFill>
                <a:latin typeface="Arial Narrow" panose="020B0606020202030204" pitchFamily="34" charset="0"/>
              </a:rPr>
              <a:t>depression</a:t>
            </a:r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L"/>
            </a:pPr>
            <a:r>
              <a:rPr lang="en" altLang="ru-RU" sz="1800">
                <a:solidFill>
                  <a:schemeClr val="bg2"/>
                </a:solidFill>
                <a:latin typeface="Arial Narrow" panose="020B0606020202030204" pitchFamily="34" charset="0"/>
              </a:rPr>
              <a:t>hallucinosis</a:t>
            </a:r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L"/>
            </a:pPr>
            <a:r>
              <a:rPr lang="en" altLang="ru-RU" sz="1800">
                <a:solidFill>
                  <a:schemeClr val="bg2"/>
                </a:solidFill>
                <a:latin typeface="Arial Narrow" panose="020B0606020202030204" pitchFamily="34" charset="0"/>
              </a:rPr>
              <a:t>paranoid</a:t>
            </a:r>
          </a:p>
        </p:txBody>
      </p:sp>
      <p:sp>
        <p:nvSpPr>
          <p:cNvPr id="109585" name="Rectangle 17">
            <a:extLst>
              <a:ext uri="{FF2B5EF4-FFF2-40B4-BE49-F238E27FC236}">
                <a16:creationId xmlns:a16="http://schemas.microsoft.com/office/drawing/2014/main" id="{496CBDFA-B23B-DF99-6F8D-FF64D88B137E}"/>
              </a:ext>
            </a:extLst>
          </p:cNvPr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54738" y="5449888"/>
            <a:ext cx="2736850" cy="1147762"/>
          </a:xfrm>
          <a:prstGeom prst="rect">
            <a:avLst/>
          </a:prstGeom>
          <a:noFill/>
          <a:ln w="38100" cmpd="tri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76000"/>
              </a:lnSpc>
              <a:spcBef>
                <a:spcPct val="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None/>
            </a:pPr>
            <a:r>
              <a:rPr lang="en" altLang="ru-RU" sz="1800">
                <a:solidFill>
                  <a:schemeClr val="bg2"/>
                </a:solidFill>
                <a:latin typeface="Arial Narrow" panose="020B0606020202030204" pitchFamily="34" charset="0"/>
              </a:rPr>
              <a:t>Neuroses:</a:t>
            </a:r>
          </a:p>
          <a:p>
            <a:pPr eaLnBrk="1" hangingPunct="1">
              <a:lnSpc>
                <a:spcPct val="76000"/>
              </a:lnSpc>
              <a:spcBef>
                <a:spcPct val="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L"/>
            </a:pPr>
            <a:r>
              <a:rPr lang="en" altLang="ru-RU" sz="1800">
                <a:solidFill>
                  <a:schemeClr val="bg2"/>
                </a:solidFill>
                <a:latin typeface="Arial Narrow" panose="020B0606020202030204" pitchFamily="34" charset="0"/>
              </a:rPr>
              <a:t>neurasthenia</a:t>
            </a:r>
          </a:p>
          <a:p>
            <a:pPr eaLnBrk="1" hangingPunct="1">
              <a:lnSpc>
                <a:spcPct val="76000"/>
              </a:lnSpc>
              <a:spcBef>
                <a:spcPct val="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L"/>
            </a:pPr>
            <a:r>
              <a:rPr lang="en" altLang="ru-RU" sz="1800">
                <a:solidFill>
                  <a:schemeClr val="bg2"/>
                </a:solidFill>
                <a:latin typeface="Arial Narrow" panose="020B0606020202030204" pitchFamily="34" charset="0"/>
              </a:rPr>
              <a:t>hysterical neurosis</a:t>
            </a:r>
          </a:p>
          <a:p>
            <a:pPr eaLnBrk="1" hangingPunct="1">
              <a:lnSpc>
                <a:spcPct val="76000"/>
              </a:lnSpc>
              <a:spcBef>
                <a:spcPct val="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L"/>
            </a:pPr>
            <a:r>
              <a:rPr lang="en" altLang="ru-RU" sz="1800">
                <a:solidFill>
                  <a:schemeClr val="bg2"/>
                </a:solidFill>
                <a:latin typeface="Arial Narrow" panose="020B0606020202030204" pitchFamily="34" charset="0"/>
              </a:rPr>
              <a:t>obsessive-compulsive disorder</a:t>
            </a:r>
          </a:p>
        </p:txBody>
      </p:sp>
      <p:sp>
        <p:nvSpPr>
          <p:cNvPr id="109586" name="Line 18">
            <a:extLst>
              <a:ext uri="{FF2B5EF4-FFF2-40B4-BE49-F238E27FC236}">
                <a16:creationId xmlns:a16="http://schemas.microsoft.com/office/drawing/2014/main" id="{19F24727-E09B-42D5-DB6E-D95289BFF868}"/>
              </a:ext>
            </a:extLst>
          </p:cNvPr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572000" y="3433763"/>
            <a:ext cx="0" cy="431800"/>
          </a:xfrm>
          <a:prstGeom prst="line">
            <a:avLst/>
          </a:prstGeom>
          <a:noFill/>
          <a:ln w="1016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87" name="Line 19">
            <a:extLst>
              <a:ext uri="{FF2B5EF4-FFF2-40B4-BE49-F238E27FC236}">
                <a16:creationId xmlns:a16="http://schemas.microsoft.com/office/drawing/2014/main" id="{16C7FBBA-FC3E-C2BB-1355-DC9FB56C52FD}"/>
              </a:ext>
            </a:extLst>
          </p:cNvPr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524750" y="3433763"/>
            <a:ext cx="0" cy="431800"/>
          </a:xfrm>
          <a:prstGeom prst="line">
            <a:avLst/>
          </a:prstGeom>
          <a:noFill/>
          <a:ln w="1016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88" name="Line 20">
            <a:extLst>
              <a:ext uri="{FF2B5EF4-FFF2-40B4-BE49-F238E27FC236}">
                <a16:creationId xmlns:a16="http://schemas.microsoft.com/office/drawing/2014/main" id="{3BE327FA-CCAE-6B1F-D155-B9B3F5B8CC84}"/>
              </a:ext>
            </a:extLst>
          </p:cNvPr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619250" y="5018088"/>
            <a:ext cx="0" cy="431800"/>
          </a:xfrm>
          <a:prstGeom prst="line">
            <a:avLst/>
          </a:prstGeom>
          <a:noFill/>
          <a:ln w="1016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9589" name="Line 21">
            <a:extLst>
              <a:ext uri="{FF2B5EF4-FFF2-40B4-BE49-F238E27FC236}">
                <a16:creationId xmlns:a16="http://schemas.microsoft.com/office/drawing/2014/main" id="{1FBBF898-32A3-8989-4CF2-301E367BC5A0}"/>
              </a:ext>
            </a:extLst>
          </p:cNvPr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572000" y="5018088"/>
            <a:ext cx="0" cy="431800"/>
          </a:xfrm>
          <a:prstGeom prst="line">
            <a:avLst/>
          </a:prstGeom>
          <a:noFill/>
          <a:ln w="1016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9590" name="Line 22">
            <a:extLst>
              <a:ext uri="{FF2B5EF4-FFF2-40B4-BE49-F238E27FC236}">
                <a16:creationId xmlns:a16="http://schemas.microsoft.com/office/drawing/2014/main" id="{BE63E601-737C-9D94-5926-C84A3FC2DCD1}"/>
              </a:ext>
            </a:extLst>
          </p:cNvPr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524750" y="5018088"/>
            <a:ext cx="0" cy="431800"/>
          </a:xfrm>
          <a:prstGeom prst="line">
            <a:avLst/>
          </a:prstGeom>
          <a:noFill/>
          <a:ln w="1016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51" name="Rectangle 23">
            <a:extLst>
              <a:ext uri="{FF2B5EF4-FFF2-40B4-BE49-F238E27FC236}">
                <a16:creationId xmlns:a16="http://schemas.microsoft.com/office/drawing/2014/main" id="{CA6EAC3F-6605-608A-3DC4-950A50E012BB}"/>
              </a:ext>
            </a:extLst>
          </p:cNvPr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84213" y="260350"/>
            <a:ext cx="770413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" altLang="ru-RU" sz="3600">
                <a:solidFill>
                  <a:srgbClr val="FF3300"/>
                </a:solidFill>
                <a:latin typeface="Georgia" panose="02040502050405020303" pitchFamily="18" charset="0"/>
              </a:rPr>
              <a:t>MENTAL TRAUMA</a:t>
            </a:r>
          </a:p>
        </p:txBody>
      </p:sp>
    </p:spTree>
  </p:cSld>
  <p:clrMapOvr>
    <a:masterClrMapping/>
  </p:clrMapOvr>
  <p:transition>
    <p:dissolve/>
    <p:sndAc>
      <p:stSnd>
        <p:snd r:embed="rId25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95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57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957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9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9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9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9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09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09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09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1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095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09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095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3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09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build="p" animBg="1"/>
      <p:bldP spid="109575" grpId="0" animBg="1"/>
      <p:bldP spid="109576" grpId="0" animBg="1"/>
      <p:bldP spid="109577" grpId="0" animBg="1"/>
      <p:bldP spid="109579" grpId="0" animBg="1"/>
      <p:bldP spid="109580" grpId="0" animBg="1"/>
      <p:bldP spid="109581" grpId="0" animBg="1"/>
      <p:bldP spid="109583" grpId="0" animBg="1"/>
      <p:bldP spid="109584" grpId="0" animBg="1"/>
      <p:bldP spid="10958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43C305C-A206-0B8C-B991-1CE15CC6B6B0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68313" y="25400"/>
            <a:ext cx="8229600" cy="887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" altLang="ru-RU" sz="3000" b="1">
                <a:solidFill>
                  <a:srgbClr val="FF3300"/>
                </a:solidFill>
                <a:effectLst/>
                <a:latin typeface="Georgia" panose="02040502050405020303" pitchFamily="18" charset="0"/>
              </a:rPr>
              <a:t>PSYCHOGENIC DISEASES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27080E5D-EB8A-A63C-5A35-E7AC5E9DB420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081463" y="1268413"/>
            <a:ext cx="4846637" cy="5400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" altLang="ru-RU" sz="3600" b="1">
                <a:solidFill>
                  <a:srgbClr val="020406"/>
                </a:solidFill>
                <a:effectLst/>
                <a:latin typeface="Calibri" panose="020F0502020204030204" pitchFamily="34" charset="0"/>
              </a:rPr>
              <a:t>Predisposing factors: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3600">
                <a:solidFill>
                  <a:srgbClr val="020406"/>
                </a:solidFill>
                <a:effectLst/>
                <a:latin typeface="Calibri" panose="020F0502020204030204" pitchFamily="34" charset="0"/>
              </a:rPr>
              <a:t>premorbid personality traits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3600">
                <a:solidFill>
                  <a:srgbClr val="020406"/>
                </a:solidFill>
                <a:effectLst/>
                <a:latin typeface="Calibri" panose="020F0502020204030204" pitchFamily="34" charset="0"/>
              </a:rPr>
              <a:t>nature of mental trauma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3600">
                <a:solidFill>
                  <a:srgbClr val="020406"/>
                </a:solidFill>
                <a:effectLst/>
                <a:latin typeface="Calibri" panose="020F0502020204030204" pitchFamily="34" charset="0"/>
              </a:rPr>
              <a:t>state of the nervous system at the time of exposure to mental trauma</a:t>
            </a:r>
          </a:p>
        </p:txBody>
      </p:sp>
      <p:pic>
        <p:nvPicPr>
          <p:cNvPr id="24580" name="Picture 5" descr="nevrozi">
            <a:extLst>
              <a:ext uri="{FF2B5EF4-FFF2-40B4-BE49-F238E27FC236}">
                <a16:creationId xmlns:a16="http://schemas.microsoft.com/office/drawing/2014/main" id="{A26CA9CE-6038-82D3-481A-351B988BA2B1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1268413"/>
            <a:ext cx="3851275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  <p:sndAc>
      <p:stSnd>
        <p:snd r:embed="rId5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02C87E0-B89A-4DAA-8B8A-BD4C90898ACD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04813"/>
            <a:ext cx="82296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" altLang="ru-RU" sz="3000" b="1">
                <a:solidFill>
                  <a:srgbClr val="FF3300"/>
                </a:solidFill>
                <a:effectLst/>
                <a:latin typeface="Georgia" panose="02040502050405020303" pitchFamily="18" charset="0"/>
              </a:rPr>
              <a:t>PSYCHOGENIC DISEASES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AD1D0C10-4456-7E13-897B-37162FFA466F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57313"/>
            <a:ext cx="8229600" cy="5286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" altLang="ru-RU" sz="4000" b="1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, reactive psychoses </a:t>
            </a:r>
            <a:r>
              <a:rPr lang="en" altLang="ru-RU" sz="40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develop .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" altLang="ru-RU" sz="40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Less powerful, but long-term psychogenic effects </a:t>
            </a:r>
            <a:r>
              <a:rPr lang="en" altLang="ru-RU" sz="4000" b="1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cause neuroses.</a:t>
            </a: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D1E10F2-C505-AA1C-36ED-5926F397A5D6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455613" y="2060575"/>
            <a:ext cx="8302625" cy="46815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" altLang="ru-RU" b="1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Etiopathogenesis. Factors:</a:t>
            </a:r>
          </a:p>
          <a:p>
            <a:pPr marL="0" indent="0" algn="just" eaLnBrk="1" hangingPunct="1">
              <a:lnSpc>
                <a:spcPct val="9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2800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Biological (heredity, constitution, pregnancy and childbirth)</a:t>
            </a:r>
          </a:p>
          <a:p>
            <a:pPr marL="0" indent="0" algn="just" eaLnBrk="1" hangingPunct="1">
              <a:lnSpc>
                <a:spcPct val="9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2800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Psychological (premorbid personality characteristics, mental trauma of childhood, psychotraumatic situations, their relevance and duration)</a:t>
            </a:r>
          </a:p>
          <a:p>
            <a:pPr marL="0" indent="0" algn="just" eaLnBrk="1" hangingPunct="1">
              <a:lnSpc>
                <a:spcPct val="9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2800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Social (parental family, education, profession, conditions of upbringing, etc.)</a:t>
            </a:r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D3E06CC9-D227-F878-B8A2-AB0C8AC5098D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20688" y="404813"/>
            <a:ext cx="8302625" cy="1655762"/>
          </a:xfrm>
        </p:spPr>
        <p:txBody>
          <a:bodyPr/>
          <a:lstStyle/>
          <a:p>
            <a:pPr eaLnBrk="1" hangingPunct="1">
              <a:defRPr/>
            </a:pPr>
            <a:r>
              <a:rPr lang="en" sz="4000" b="1" dirty="0">
                <a:solidFill>
                  <a:srgbClr val="020406"/>
                </a:solidFill>
                <a:effectLst/>
                <a:latin typeface="Georgia" pitchFamily="18" charset="0"/>
              </a:rPr>
              <a:t>NEUROSES </a:t>
            </a:r>
            <a:br>
              <a:rPr lang="ru-RU" sz="4000" b="1" dirty="0">
                <a:solidFill>
                  <a:srgbClr val="020406"/>
                </a:solidFill>
                <a:effectLst/>
                <a:latin typeface="Georgia" pitchFamily="18" charset="0"/>
              </a:rPr>
            </a:br>
            <a:r>
              <a:rPr lang="en" sz="1800" b="1" spc="100" dirty="0">
                <a:solidFill>
                  <a:srgbClr val="020406"/>
                </a:solidFill>
                <a:effectLst/>
                <a:latin typeface="Arial" panose="020B0604020202020204" pitchFamily="34" charset="0"/>
              </a:rPr>
              <a:t>F40-F48 Neurotic, stress-related and </a:t>
            </a:r>
            <a:r>
              <a:rPr lang="en" sz="1800" b="1" spc="100" dirty="0" err="1">
                <a:solidFill>
                  <a:srgbClr val="020406"/>
                </a:solidFill>
                <a:effectLst/>
                <a:latin typeface="Arial" panose="020B0604020202020204" pitchFamily="34" charset="0"/>
              </a:rPr>
              <a:t>somatoform </a:t>
            </a:r>
            <a:r>
              <a:rPr lang="en" sz="1800" b="1" spc="100" dirty="0">
                <a:solidFill>
                  <a:srgbClr val="020406"/>
                </a:solidFill>
                <a:effectLst/>
                <a:latin typeface="Arial" panose="020B0604020202020204" pitchFamily="34" charset="0"/>
              </a:rPr>
              <a:t>disorders</a:t>
            </a:r>
            <a:br>
              <a:rPr lang="ru-RU" sz="1800" b="1" spc="100" dirty="0">
                <a:solidFill>
                  <a:srgbClr val="020406"/>
                </a:solidFill>
                <a:effectLst/>
                <a:latin typeface="Arial" panose="020B0604020202020204" pitchFamily="34" charset="0"/>
              </a:rPr>
            </a:br>
            <a:r>
              <a:rPr lang="en" sz="4000" dirty="0">
                <a:solidFill>
                  <a:srgbClr val="FF3300"/>
                </a:solidFill>
                <a:latin typeface="Georgia" pitchFamily="18" charset="0"/>
              </a:rPr>
              <a:t>  </a:t>
            </a: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B2603BA-F1F0-A66C-8E38-DA3957C53B9C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68313" y="19050"/>
            <a:ext cx="8229600" cy="72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" altLang="ru-RU" sz="4000" b="1">
                <a:solidFill>
                  <a:srgbClr val="FF3300"/>
                </a:solidFill>
                <a:effectLst/>
                <a:latin typeface="Georgia" panose="02040502050405020303" pitchFamily="18" charset="0"/>
              </a:rPr>
              <a:t>NEUROSIS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3287110F-4486-6622-0DCC-473793B19551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924300" y="908050"/>
            <a:ext cx="4895850" cy="554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" altLang="ru-RU" sz="3600" i="1">
                <a:solidFill>
                  <a:schemeClr val="accent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" altLang="ru-RU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Psychogenic disorder arising as a result of a violation of particularly significant human relationships, manifested in specific clinical phenomena in the absence of psychotic phenomena</a:t>
            </a:r>
          </a:p>
        </p:txBody>
      </p:sp>
      <p:pic>
        <p:nvPicPr>
          <p:cNvPr id="27652" name="Picture 5" descr="nevros1">
            <a:extLst>
              <a:ext uri="{FF2B5EF4-FFF2-40B4-BE49-F238E27FC236}">
                <a16:creationId xmlns:a16="http://schemas.microsoft.com/office/drawing/2014/main" id="{D09F40FC-F8DE-D686-B3AF-8B890648AB09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3457575"/>
            <a:ext cx="3419475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6" descr="newneurosis01_1">
            <a:extLst>
              <a:ext uri="{FF2B5EF4-FFF2-40B4-BE49-F238E27FC236}">
                <a16:creationId xmlns:a16="http://schemas.microsoft.com/office/drawing/2014/main" id="{CB3BE222-B8FA-715F-8856-90264B4D53F2}"/>
              </a:ext>
            </a:extLst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39775"/>
            <a:ext cx="3492500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  <p:sndAc>
      <p:stSnd>
        <p:snd r:embed="rId6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A4FADD8-18AA-7F17-2F21-D563AE1886E9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04813"/>
            <a:ext cx="8229600" cy="86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" altLang="ru-RU">
                <a:solidFill>
                  <a:srgbClr val="FF3300"/>
                </a:solidFill>
                <a:effectLst/>
                <a:latin typeface="Georgia" panose="02040502050405020303" pitchFamily="18" charset="0"/>
              </a:rPr>
              <a:t>NEUROSES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4C769EC0-5031-B648-A8D9-C99F048E88F6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25450" y="1773238"/>
            <a:ext cx="8291513" cy="4400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disruption of higher nervous activity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reversibility of symptoms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prevalence of emotional disorders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predominance of somatovegetative manifestations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with symptoms of exhaustion, irritable weakness with fatigue and slow recovery of strength</a:t>
            </a: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154CE6B-3FC3-BB70-85E1-9BEA38D92C30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771775" y="404813"/>
            <a:ext cx="360045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" altLang="ru-RU" sz="4000" b="1">
                <a:solidFill>
                  <a:srgbClr val="FF3300"/>
                </a:solidFill>
                <a:effectLst/>
                <a:latin typeface="Georgia" panose="02040502050405020303" pitchFamily="18" charset="0"/>
              </a:rPr>
              <a:t>NEUROSES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9085467E-4CD6-05B7-7F10-6B682D8161FE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1412875"/>
            <a:ext cx="5329237" cy="544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36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Prevalence 27.5% to 88.5%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36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In the overall structure of neurological morbidity 18.2%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36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Young age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36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It's harder for women</a:t>
            </a:r>
          </a:p>
        </p:txBody>
      </p:sp>
      <p:pic>
        <p:nvPicPr>
          <p:cNvPr id="29700" name="Picture 5" descr="depressnyak">
            <a:extLst>
              <a:ext uri="{FF2B5EF4-FFF2-40B4-BE49-F238E27FC236}">
                <a16:creationId xmlns:a16="http://schemas.microsoft.com/office/drawing/2014/main" id="{3B39E9EB-4919-1E24-E302-758DD2DE41BE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125538"/>
            <a:ext cx="3708400" cy="573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  <p:sndAc>
      <p:stSnd>
        <p:snd r:embed="rId5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BC2261A4-93A5-11CD-3193-0F5280CC3E58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457200" y="1808163"/>
            <a:ext cx="8229600" cy="4621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 algn="ctr" eaLnBrk="1" hangingPunct="1">
              <a:buFont typeface="Wingdings" panose="05000000000000000000" pitchFamily="2" charset="2"/>
              <a:buNone/>
            </a:pPr>
            <a:r>
              <a:rPr lang="en" altLang="ru-RU" sz="3600" b="1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3 classic forms:</a:t>
            </a:r>
          </a:p>
          <a:p>
            <a:pPr marL="609600" indent="-609600" eaLnBrk="1" hangingPunct="1"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36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Neurasthenia</a:t>
            </a:r>
          </a:p>
          <a:p>
            <a:pPr marL="609600" indent="-609600" eaLnBrk="1" hangingPunct="1"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36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Obsessive-compulsive disorder</a:t>
            </a:r>
          </a:p>
          <a:p>
            <a:pPr marL="609600" indent="-609600" eaLnBrk="1" hangingPunct="1"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36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Hysterical neurosis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0EF50A37-B326-C118-2F9A-87F1FB7BD934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771775" y="404813"/>
            <a:ext cx="3600450" cy="647700"/>
          </a:xfrm>
        </p:spPr>
        <p:txBody>
          <a:bodyPr/>
          <a:lstStyle/>
          <a:p>
            <a:pPr eaLnBrk="1" hangingPunct="1">
              <a:defRPr/>
            </a:pPr>
            <a:r>
              <a:rPr lang="en" sz="4000" b="1">
                <a:solidFill>
                  <a:srgbClr val="FF3300"/>
                </a:solidFill>
                <a:effectLst/>
                <a:latin typeface="Georgia" pitchFamily="18" charset="0"/>
              </a:rPr>
              <a:t>NEUROSES</a:t>
            </a:r>
            <a:r>
              <a:rPr lang="en" sz="4000">
                <a:solidFill>
                  <a:srgbClr val="FF3300"/>
                </a:solidFill>
                <a:latin typeface="Georgia" pitchFamily="18" charset="0"/>
              </a:rPr>
              <a:t>  </a:t>
            </a: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37D6E53-9140-4A39-CF4C-91E7A7505E0F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403350" y="260350"/>
            <a:ext cx="6121400" cy="719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" altLang="ru-RU" sz="3600" b="1">
                <a:solidFill>
                  <a:srgbClr val="FF0000"/>
                </a:solidFill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F48.0</a:t>
            </a:r>
            <a:r>
              <a:rPr lang="en" altLang="ru-RU" sz="3600">
                <a:solidFill>
                  <a:srgbClr val="020406"/>
                </a:solidFill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en" altLang="ru-RU" sz="3600" b="1">
                <a:solidFill>
                  <a:srgbClr val="FF3300"/>
                </a:solidFill>
                <a:effectLst/>
                <a:latin typeface="Georgia" panose="02040502050405020303" pitchFamily="18" charset="0"/>
              </a:rPr>
              <a:t>NEURASTHENIA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CCC311AF-A940-F91F-9611-208ED39A5027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90525" y="1052513"/>
            <a:ext cx="8502650" cy="5805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" altLang="ru-RU" sz="2800" b="1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The most common form of neurosis</a:t>
            </a:r>
          </a:p>
          <a:p>
            <a:pPr marL="0" indent="0" algn="just" eaLnBrk="1" hangingPunct="1">
              <a:lnSpc>
                <a:spcPct val="9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28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Marked weakening of the nervous system as a result of overstrain of the irritative or inhibitory process or their mobility</a:t>
            </a: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" altLang="ru-RU" sz="2800" b="1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State of irritable weakness:</a:t>
            </a:r>
          </a:p>
          <a:p>
            <a:pPr marL="0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" altLang="ru-RU" sz="28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a combination of increased irritability and excitability with increased fatigue and exhaustion.</a:t>
            </a:r>
          </a:p>
          <a:p>
            <a:pPr marL="0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" altLang="ru-RU" sz="28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Manifests itself in excessive strength and rapid exhaustion of emotional reactions</a:t>
            </a:r>
          </a:p>
          <a:p>
            <a:pPr marL="0" indent="0" algn="just" eaLnBrk="1" hangingPunct="1">
              <a:lnSpc>
                <a:spcPct val="9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endParaRPr lang="ru-RU" altLang="ru-RU" sz="2800" i="1">
              <a:solidFill>
                <a:schemeClr val="accent2"/>
              </a:solidFill>
              <a:effectLst/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5" descr="neurotic_syndrome">
            <a:extLst>
              <a:ext uri="{FF2B5EF4-FFF2-40B4-BE49-F238E27FC236}">
                <a16:creationId xmlns:a16="http://schemas.microsoft.com/office/drawing/2014/main" id="{3F7F2E9B-1FDC-5C9A-1C45-6879EA07F66F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5738"/>
            <a:ext cx="2917825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954" name="Rectangle 2">
            <a:extLst>
              <a:ext uri="{FF2B5EF4-FFF2-40B4-BE49-F238E27FC236}">
                <a16:creationId xmlns:a16="http://schemas.microsoft.com/office/drawing/2014/main" id="{581CD319-4366-383B-1262-2477FF71638F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25775" y="981075"/>
            <a:ext cx="5867400" cy="5876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280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Active attention is upset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280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Unstable mood with a hint of sadness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280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Difficulty falling asleep, shallow sleep with disturbing dreams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280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Dyspeptic disorders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280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Sexual function disorders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280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Autonomic disorders cause numerous complaints from patients and can give the impression of a somatic disease</a:t>
            </a:r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53CCDB2E-B949-AD39-E60C-FCEED50F8361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3597275" y="223838"/>
            <a:ext cx="5041900" cy="719137"/>
          </a:xfrm>
        </p:spPr>
        <p:txBody>
          <a:bodyPr/>
          <a:lstStyle/>
          <a:p>
            <a:pPr eaLnBrk="1" hangingPunct="1">
              <a:defRPr/>
            </a:pPr>
            <a:r>
              <a:rPr lang="en" sz="4000" b="1" dirty="0">
                <a:solidFill>
                  <a:srgbClr val="FF3300"/>
                </a:solidFill>
                <a:effectLst/>
                <a:latin typeface="Georgia" pitchFamily="18" charset="0"/>
              </a:rPr>
              <a:t>NEURASTHENIA</a:t>
            </a:r>
            <a:r>
              <a:rPr lang="en" sz="4000" dirty="0">
                <a:solidFill>
                  <a:srgbClr val="FF3300"/>
                </a:solidFill>
                <a:latin typeface="Georgia" pitchFamily="18" charset="0"/>
              </a:rPr>
              <a:t>   </a:t>
            </a:r>
          </a:p>
        </p:txBody>
      </p:sp>
    </p:spTree>
  </p:cSld>
  <p:clrMapOvr>
    <a:masterClrMapping/>
  </p:clrMapOvr>
  <p:transition>
    <p:dissolve/>
    <p:sndAc>
      <p:stSnd>
        <p:snd r:embed="rId5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5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5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25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>
            <a:extLst>
              <a:ext uri="{FF2B5EF4-FFF2-40B4-BE49-F238E27FC236}">
                <a16:creationId xmlns:a16="http://schemas.microsoft.com/office/drawing/2014/main" id="{AF5AADFC-1B72-A143-F5BC-D890DBE7B601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250825" y="333375"/>
            <a:ext cx="8642350" cy="6264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" altLang="ru-RU" i="1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" altLang="ru-RU" sz="3600" b="1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Psychopathy </a:t>
            </a:r>
            <a:r>
              <a:rPr lang="en" altLang="ru-RU" sz="36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is a persistent personality disharmony, characterized by disharmony of the emotional-volitional sphere and peculiar, predominantly affective thinking.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" altLang="ru-RU" sz="3600" b="1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Psychopathy </a:t>
            </a:r>
            <a:r>
              <a:rPr lang="en" altLang="ru-RU" sz="36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is a pathological condition manifested by a disharmonious personality pattern, </a:t>
            </a:r>
            <a:r>
              <a:rPr lang="en" altLang="ru-RU" sz="3600" b="1" i="1">
                <a:solidFill>
                  <a:srgbClr val="FF3300"/>
                </a:solidFill>
                <a:effectLst/>
                <a:latin typeface="Georgia" panose="02040502050405020303" pitchFamily="18" charset="0"/>
              </a:rPr>
              <a:t>from which either the patients themselves or society suffer.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ru-RU" altLang="ru-RU" sz="3600" b="1" i="1">
              <a:solidFill>
                <a:srgbClr val="FF3300"/>
              </a:solidFill>
              <a:effectLst/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36D20CC6-5CBC-0DD3-2695-EC8E67D84B26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323850" y="1484313"/>
            <a:ext cx="8507413" cy="4905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Clr>
                <a:srgbClr val="FF3300"/>
              </a:buClr>
              <a:buSzTx/>
              <a:buFont typeface="Webdings" panose="05030102010509060703" pitchFamily="18" charset="2"/>
              <a:buNone/>
            </a:pPr>
            <a:r>
              <a:rPr lang="en" altLang="ru-RU" b="1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Treatment</a:t>
            </a:r>
            <a:r>
              <a:rPr lang="en" altLang="ru-RU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h"/>
            </a:pPr>
            <a:r>
              <a:rPr lang="en" altLang="ru-RU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Organize your work, rest, and sleep schedules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h"/>
            </a:pPr>
            <a:r>
              <a:rPr lang="en" altLang="ru-RU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Eliminate the cause of emotional stress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h"/>
            </a:pPr>
            <a:r>
              <a:rPr lang="en" altLang="ru-RU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General strengthening agents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h"/>
            </a:pPr>
            <a:r>
              <a:rPr lang="en" altLang="ru-RU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Stimulating physiotherapy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h"/>
            </a:pPr>
            <a:r>
              <a:rPr lang="en" altLang="ru-RU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Rational psychotherapy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h"/>
            </a:pPr>
            <a:r>
              <a:rPr lang="en" altLang="ru-RU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Antidepressants, tranquilizers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FB1AF285-7FFD-76E2-BFD5-083FBF78130E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68313" y="404813"/>
            <a:ext cx="8229600" cy="86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" altLang="ru-RU" b="1">
                <a:solidFill>
                  <a:srgbClr val="FF3300"/>
                </a:solidFill>
                <a:effectLst/>
                <a:latin typeface="Georgia" panose="02040502050405020303" pitchFamily="18" charset="0"/>
              </a:rPr>
              <a:t>NEURASTHENIA</a:t>
            </a: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2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2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32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2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2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32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2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2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32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2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2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32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2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2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32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2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2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32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83FD9DE0-2871-8544-D5B1-8929EF5B7D0D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23850" y="404813"/>
            <a:ext cx="8507413" cy="1368425"/>
          </a:xfrm>
        </p:spPr>
        <p:txBody>
          <a:bodyPr/>
          <a:lstStyle/>
          <a:p>
            <a:pPr eaLnBrk="1" hangingPunct="1">
              <a:defRPr/>
            </a:pPr>
            <a:r>
              <a:rPr lang="en" sz="3200" b="1" spc="1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F44 Dissociative (conversion) disorders </a:t>
            </a:r>
            <a:br>
              <a:rPr lang="ru-RU" sz="2400" b="1" spc="1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altLang="ru-RU" sz="3000" b="1" dirty="0">
                <a:solidFill>
                  <a:srgbClr val="FF3300"/>
                </a:solidFill>
                <a:effectLst/>
                <a:latin typeface="Georgia" panose="02040502050405020303" pitchFamily="18" charset="0"/>
              </a:rPr>
              <a:t>HYSTERICAL NEUROSIS</a:t>
            </a: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103509DB-51D6-BBC6-558A-D406DA24D39C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23850" y="2565400"/>
            <a:ext cx="8507413" cy="2808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en" altLang="ru-RU" sz="36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A group of psychogenically caused neurotic conditions with somatovegetative, sensory and motor disorders</a:t>
            </a: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D207DF4C-1D85-674D-5E11-C795486D03BD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323850" y="1773238"/>
            <a:ext cx="8507413" cy="4616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" altLang="ru-RU" sz="3600" b="1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The clinical picture is motley, polymorphic, changeable:</a:t>
            </a:r>
          </a:p>
          <a:p>
            <a:pPr marL="609600" indent="-609600" eaLnBrk="1" hangingPunct="1">
              <a:buClr>
                <a:srgbClr val="FF3300"/>
              </a:buClr>
              <a:buSzTx/>
              <a:buFont typeface="Wingdings" panose="05000000000000000000" pitchFamily="2" charset="2"/>
              <a:buChar char="J"/>
            </a:pPr>
            <a:r>
              <a:rPr lang="en" altLang="ru-RU" sz="36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Motor</a:t>
            </a:r>
          </a:p>
          <a:p>
            <a:pPr marL="609600" indent="-609600" eaLnBrk="1" hangingPunct="1">
              <a:buClr>
                <a:srgbClr val="FF3300"/>
              </a:buClr>
              <a:buSzTx/>
              <a:buFont typeface="Wingdings" panose="05000000000000000000" pitchFamily="2" charset="2"/>
              <a:buChar char="J"/>
            </a:pPr>
            <a:r>
              <a:rPr lang="en" altLang="ru-RU" sz="36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Sensory</a:t>
            </a:r>
          </a:p>
          <a:p>
            <a:pPr marL="609600" indent="-609600" eaLnBrk="1" hangingPunct="1">
              <a:buClr>
                <a:srgbClr val="FF3300"/>
              </a:buClr>
              <a:buSzTx/>
              <a:buFont typeface="Wingdings" panose="05000000000000000000" pitchFamily="2" charset="2"/>
              <a:buChar char="J"/>
            </a:pPr>
            <a:r>
              <a:rPr lang="en" altLang="ru-RU" sz="36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Vegetative-visceral disorders</a:t>
            </a:r>
          </a:p>
          <a:p>
            <a:pPr marL="609600" indent="-609600" eaLnBrk="1" hangingPunct="1">
              <a:buFontTx/>
              <a:buChar char="-"/>
            </a:pPr>
            <a:endParaRPr lang="ru-RU" altLang="ru-RU" sz="3600">
              <a:solidFill>
                <a:srgbClr val="020406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60825245-F84A-66F8-8C2D-51289CEFBE6E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692275" y="404813"/>
            <a:ext cx="5759450" cy="720725"/>
          </a:xfrm>
        </p:spPr>
        <p:txBody>
          <a:bodyPr/>
          <a:lstStyle/>
          <a:p>
            <a:pPr eaLnBrk="1" hangingPunct="1">
              <a:defRPr/>
            </a:pPr>
            <a:r>
              <a:rPr lang="en" sz="3000" b="1">
                <a:solidFill>
                  <a:srgbClr val="FF3300"/>
                </a:solidFill>
                <a:effectLst/>
                <a:latin typeface="Georgia" pitchFamily="18" charset="0"/>
              </a:rPr>
              <a:t>HYSTERICAL NEUROSIS</a:t>
            </a:r>
            <a:r>
              <a:rPr lang="en" sz="3000" b="1">
                <a:solidFill>
                  <a:srgbClr val="FF3300"/>
                </a:solidFill>
                <a:latin typeface="Georgia" pitchFamily="18" charset="0"/>
              </a:rPr>
              <a:t>   </a:t>
            </a: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5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5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5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5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5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5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5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5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5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5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5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63791B25-AE51-497E-BEBB-46598648496D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323850" y="1557338"/>
            <a:ext cx="8507413" cy="4832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Clr>
                <a:srgbClr val="FF3300"/>
              </a:buClr>
              <a:buSzTx/>
              <a:buFont typeface="Webdings" panose="05030102010509060703" pitchFamily="18" charset="2"/>
              <a:buNone/>
            </a:pPr>
            <a:r>
              <a:rPr lang="en" altLang="ru-RU" b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Treatment: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h"/>
            </a:pPr>
            <a:r>
              <a:rPr lang="en" altLang="ru-RU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Eliminate traumatic factors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h"/>
            </a:pPr>
            <a:r>
              <a:rPr lang="en" altLang="ru-RU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Psychotherapy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h"/>
            </a:pPr>
            <a:r>
              <a:rPr lang="en" altLang="ru-RU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“Light” tranquilizers and antidepressants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h"/>
            </a:pPr>
            <a:r>
              <a:rPr lang="en" altLang="ru-RU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General strengthening and vitamin therapy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3300"/>
              </a:buClr>
              <a:buSzTx/>
              <a:buFont typeface="Webdings" panose="05030102010509060703" pitchFamily="18" charset="2"/>
              <a:buChar char="h"/>
            </a:pPr>
            <a:r>
              <a:rPr lang="en" altLang="ru-RU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Physiotherapy</a:t>
            </a:r>
          </a:p>
        </p:txBody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5F78E9C9-A5F3-B32B-D7C1-39FD2E5CBF5F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692275" y="404813"/>
            <a:ext cx="5759450" cy="720725"/>
          </a:xfrm>
        </p:spPr>
        <p:txBody>
          <a:bodyPr/>
          <a:lstStyle/>
          <a:p>
            <a:pPr eaLnBrk="1" hangingPunct="1">
              <a:defRPr/>
            </a:pPr>
            <a:r>
              <a:rPr lang="en" sz="3000" b="1" dirty="0">
                <a:solidFill>
                  <a:srgbClr val="FF3300"/>
                </a:solidFill>
                <a:effectLst/>
                <a:latin typeface="Georgia" pitchFamily="18" charset="0"/>
              </a:rPr>
              <a:t>HYSTERICAL NEUROSIS</a:t>
            </a:r>
            <a:r>
              <a:rPr lang="en" sz="3000" b="1" dirty="0">
                <a:solidFill>
                  <a:srgbClr val="FF3300"/>
                </a:solidFill>
                <a:latin typeface="Georgia" pitchFamily="18" charset="0"/>
              </a:rPr>
              <a:t>   </a:t>
            </a: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7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7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7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7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7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7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7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7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7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7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7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7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7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7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7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7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7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6F83264F-5664-279A-0411-F71A0A38312C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76250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en" altLang="ru-RU" sz="3000" b="1" dirty="0">
                <a:solidFill>
                  <a:srgbClr val="FF3300"/>
                </a:solidFill>
                <a:effectLst/>
                <a:latin typeface="Georgia" panose="02040502050405020303" pitchFamily="18" charset="0"/>
              </a:rPr>
              <a:t>NEUROSIS OF OBSESSIVE CONDITIONS </a:t>
            </a:r>
            <a:br>
              <a:rPr lang="ru-RU" altLang="ru-RU" sz="3000" b="1" dirty="0">
                <a:solidFill>
                  <a:srgbClr val="FF3300"/>
                </a:solidFill>
                <a:effectLst/>
                <a:latin typeface="Georgia" panose="02040502050405020303" pitchFamily="18" charset="0"/>
              </a:rPr>
            </a:br>
            <a:r>
              <a:rPr lang="en" sz="2400" b="1" spc="1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F42 Obsessive- </a:t>
            </a:r>
            <a:r>
              <a:rPr lang="en" sz="2400" b="1" spc="100" dirty="0" err="1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compulsive </a:t>
            </a:r>
            <a:r>
              <a:rPr lang="en" sz="2400" b="1" spc="1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disorders</a:t>
            </a:r>
            <a:br>
              <a:rPr lang="ru-RU" sz="2400" b="1" spc="1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altLang="ru-RU" sz="2400" b="1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F4CC3C89-F438-3E88-8469-83F87D7B9F0A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23850" y="1412875"/>
            <a:ext cx="8507413" cy="5184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" altLang="ru-RU" sz="2800" b="1" i="1">
                <a:solidFill>
                  <a:srgbClr val="0033CC"/>
                </a:solidFill>
                <a:effectLst/>
                <a:latin typeface="Georgia" panose="02040502050405020303" pitchFamily="18" charset="0"/>
              </a:rPr>
              <a:t>Combines various neurotic conditions with:</a:t>
            </a:r>
            <a:r>
              <a:rPr lang="en" altLang="ru-RU" sz="2800" i="1">
                <a:solidFill>
                  <a:srgbClr val="0033CC"/>
                </a:solidFill>
                <a:effectLst/>
                <a:latin typeface="Georgia" panose="02040502050405020303" pitchFamily="18" charset="0"/>
              </a:rPr>
              <a:t> </a:t>
            </a:r>
          </a:p>
          <a:p>
            <a:pPr marL="609600" indent="-609600" eaLnBrk="1" hangingPunct="1">
              <a:buClr>
                <a:srgbClr val="FF3300"/>
              </a:buClr>
              <a:buSzTx/>
              <a:buFont typeface="Wingdings" panose="05000000000000000000" pitchFamily="2" charset="2"/>
              <a:buChar char="K"/>
            </a:pPr>
            <a:r>
              <a:rPr lang="en" altLang="ru-RU" sz="28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obsessive thoughts</a:t>
            </a:r>
          </a:p>
          <a:p>
            <a:pPr marL="609600" indent="-609600" eaLnBrk="1" hangingPunct="1">
              <a:buClr>
                <a:srgbClr val="FF3300"/>
              </a:buClr>
              <a:buSzTx/>
              <a:buFont typeface="Wingdings" panose="05000000000000000000" pitchFamily="2" charset="2"/>
              <a:buChar char="K"/>
            </a:pPr>
            <a:r>
              <a:rPr lang="en" altLang="ru-RU" sz="28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ideas,</a:t>
            </a:r>
          </a:p>
          <a:p>
            <a:pPr marL="609600" indent="-609600" eaLnBrk="1" hangingPunct="1">
              <a:buClr>
                <a:srgbClr val="FF3300"/>
              </a:buClr>
              <a:buSzTx/>
              <a:buFont typeface="Wingdings" panose="05000000000000000000" pitchFamily="2" charset="2"/>
              <a:buChar char="K"/>
            </a:pPr>
            <a:r>
              <a:rPr lang="en" altLang="ru-RU" sz="28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ideas,</a:t>
            </a:r>
          </a:p>
          <a:p>
            <a:pPr marL="609600" indent="-609600" eaLnBrk="1" hangingPunct="1">
              <a:buClr>
                <a:srgbClr val="FF3300"/>
              </a:buClr>
              <a:buSzTx/>
              <a:buFont typeface="Wingdings" panose="05000000000000000000" pitchFamily="2" charset="2"/>
              <a:buChar char="K"/>
            </a:pPr>
            <a:r>
              <a:rPr lang="en" altLang="ru-RU" sz="28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desires,</a:t>
            </a:r>
          </a:p>
          <a:p>
            <a:pPr marL="609600" indent="-609600" eaLnBrk="1" hangingPunct="1">
              <a:buClr>
                <a:srgbClr val="FF3300"/>
              </a:buClr>
              <a:buSzTx/>
              <a:buFont typeface="Wingdings" panose="05000000000000000000" pitchFamily="2" charset="2"/>
              <a:buChar char="K"/>
            </a:pPr>
            <a:r>
              <a:rPr lang="en" altLang="ru-RU" sz="28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actions,</a:t>
            </a:r>
          </a:p>
          <a:p>
            <a:pPr marL="609600" indent="-609600" eaLnBrk="1" hangingPunct="1">
              <a:buClr>
                <a:srgbClr val="FF3300"/>
              </a:buClr>
              <a:buSzTx/>
              <a:buFont typeface="Wingdings" panose="05000000000000000000" pitchFamily="2" charset="2"/>
              <a:buChar char="K"/>
            </a:pPr>
            <a:r>
              <a:rPr lang="en" altLang="ru-RU" sz="28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fears,</a:t>
            </a:r>
          </a:p>
          <a:p>
            <a:pPr marL="609600" indent="-609600" eaLnBrk="1" hangingPunct="1">
              <a:buClr>
                <a:srgbClr val="FF3300"/>
              </a:buClr>
              <a:buSzTx/>
              <a:buFont typeface="Wingdings" panose="05000000000000000000" pitchFamily="2" charset="2"/>
              <a:buChar char="K"/>
            </a:pPr>
            <a:r>
              <a:rPr lang="en" altLang="ru-RU" sz="28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memories,</a:t>
            </a:r>
          </a:p>
          <a:p>
            <a:pPr marL="609600" indent="-609600" eaLnBrk="1" hangingPunct="1">
              <a:buClr>
                <a:srgbClr val="FF3300"/>
              </a:buClr>
              <a:buSzTx/>
              <a:buFont typeface="Wingdings" panose="05000000000000000000" pitchFamily="2" charset="2"/>
              <a:buChar char="K"/>
            </a:pPr>
            <a:r>
              <a:rPr lang="en" altLang="ru-RU" sz="28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doubts</a:t>
            </a: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0" decel="1000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0" decel="1000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0" decel="1000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0" decel="100000" fill="hold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0" decel="100000" fill="hold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0" decel="100000" fill="hold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50" decel="100000" fill="hold"/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50" decel="100000" fill="hold"/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D96F1BD8-CD09-173E-C715-2EBC6AB0A34C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323850" y="1643063"/>
            <a:ext cx="8507413" cy="4746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" altLang="ru-RU" sz="36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It occurs more easily in people of the thinking type, especially when the body is weakened by somatic and infectious diseases.</a:t>
            </a:r>
          </a:p>
          <a:p>
            <a:pPr marL="609600" indent="-609600" eaLnBrk="1" hangingPunct="1">
              <a:buFontTx/>
              <a:buNone/>
            </a:pPr>
            <a:r>
              <a:rPr lang="en" altLang="ru-RU" sz="36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Prone to chronic course with exacerbations, usually psychogenically caused</a:t>
            </a:r>
          </a:p>
        </p:txBody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F91718B7-C6AB-EE85-1F07-DCE8BFE9AB9D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88913"/>
            <a:ext cx="8229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" sz="3200" b="1" dirty="0">
                <a:solidFill>
                  <a:srgbClr val="FF3300"/>
                </a:solidFill>
                <a:effectLst/>
                <a:latin typeface="Georgia" pitchFamily="18" charset="0"/>
              </a:rPr>
              <a:t>Obsessive- </a:t>
            </a:r>
            <a:r>
              <a:rPr lang="en" sz="3200" b="1" dirty="0" err="1">
                <a:solidFill>
                  <a:srgbClr val="FF3300"/>
                </a:solidFill>
                <a:effectLst/>
                <a:latin typeface="Georgia" pitchFamily="18" charset="0"/>
              </a:rPr>
              <a:t>compulsive </a:t>
            </a:r>
            <a:r>
              <a:rPr lang="en" sz="3200" b="1" dirty="0">
                <a:solidFill>
                  <a:srgbClr val="FF3300"/>
                </a:solidFill>
                <a:effectLst/>
                <a:latin typeface="Georgia" pitchFamily="18" charset="0"/>
              </a:rPr>
              <a:t>disorder</a:t>
            </a:r>
            <a:r>
              <a:rPr lang="en" sz="3200" dirty="0">
                <a:solidFill>
                  <a:srgbClr val="FF3300"/>
                </a:solidFill>
                <a:latin typeface="Georgia" pitchFamily="18" charset="0"/>
              </a:rPr>
              <a:t>   </a:t>
            </a: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9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1344FD8D-9253-36D0-5AED-5A896B96190C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323850" y="1773238"/>
            <a:ext cx="8507413" cy="4616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" altLang="ru-RU" sz="3600" b="1" i="1">
                <a:solidFill>
                  <a:srgbClr val="0033CC"/>
                </a:solidFill>
                <a:effectLst/>
                <a:latin typeface="Georgia" panose="02040502050405020303" pitchFamily="18" charset="0"/>
              </a:rPr>
              <a:t>Treatment:</a:t>
            </a:r>
          </a:p>
          <a:p>
            <a:pPr marL="609600" indent="-609600" eaLnBrk="1" hangingPunct="1">
              <a:buClr>
                <a:srgbClr val="FF3300"/>
              </a:buClr>
              <a:buSzTx/>
              <a:buFont typeface="Webdings" panose="05030102010509060703" pitchFamily="18" charset="2"/>
              <a:buChar char="h"/>
            </a:pPr>
            <a:r>
              <a:rPr lang="en" altLang="ru-RU" sz="36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Psychotherapy</a:t>
            </a:r>
          </a:p>
          <a:p>
            <a:pPr marL="609600" indent="-609600" eaLnBrk="1" hangingPunct="1">
              <a:buClr>
                <a:srgbClr val="FF3300"/>
              </a:buClr>
              <a:buSzTx/>
              <a:buFont typeface="Webdings" panose="05030102010509060703" pitchFamily="18" charset="2"/>
              <a:buChar char="h"/>
            </a:pPr>
            <a:r>
              <a:rPr lang="en" altLang="ru-RU" sz="36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restorative procedures</a:t>
            </a:r>
          </a:p>
          <a:p>
            <a:pPr marL="609600" indent="-609600" eaLnBrk="1" hangingPunct="1">
              <a:buClr>
                <a:srgbClr val="FF3300"/>
              </a:buClr>
              <a:buSzTx/>
              <a:buFont typeface="Webdings" panose="05030102010509060703" pitchFamily="18" charset="2"/>
              <a:buChar char="h"/>
            </a:pPr>
            <a:r>
              <a:rPr lang="en" altLang="ru-RU" sz="36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Tranquilizers, antidepressants, antipsychotics</a:t>
            </a:r>
          </a:p>
          <a:p>
            <a:pPr marL="609600" indent="-609600" eaLnBrk="1" hangingPunct="1">
              <a:buFontTx/>
              <a:buNone/>
            </a:pPr>
            <a:endParaRPr lang="ru-RU" altLang="ru-RU" sz="3600" i="1">
              <a:solidFill>
                <a:srgbClr val="0033CC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41AE1427-F3B0-A1DD-0FDA-DD10C936F1CD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88913"/>
            <a:ext cx="8229600" cy="1152525"/>
          </a:xfrm>
        </p:spPr>
        <p:txBody>
          <a:bodyPr/>
          <a:lstStyle/>
          <a:p>
            <a:pPr eaLnBrk="1" hangingPunct="1">
              <a:defRPr/>
            </a:pPr>
            <a:r>
              <a:rPr lang="en" sz="3200" b="1" dirty="0">
                <a:solidFill>
                  <a:srgbClr val="FF3300"/>
                </a:solidFill>
                <a:effectLst/>
                <a:latin typeface="Georgia" pitchFamily="18" charset="0"/>
              </a:rPr>
              <a:t>Obsessive- </a:t>
            </a:r>
            <a:r>
              <a:rPr lang="en" sz="3200" b="1" dirty="0" err="1">
                <a:solidFill>
                  <a:srgbClr val="FF3300"/>
                </a:solidFill>
                <a:effectLst/>
                <a:latin typeface="Georgia" pitchFamily="18" charset="0"/>
              </a:rPr>
              <a:t>compulsive </a:t>
            </a:r>
            <a:r>
              <a:rPr lang="en" sz="3200" b="1" dirty="0">
                <a:solidFill>
                  <a:srgbClr val="FF3300"/>
                </a:solidFill>
                <a:effectLst/>
                <a:latin typeface="Georgia" pitchFamily="18" charset="0"/>
              </a:rPr>
              <a:t>disorder</a:t>
            </a:r>
            <a:r>
              <a:rPr lang="en" sz="3200" dirty="0">
                <a:solidFill>
                  <a:srgbClr val="FF3300"/>
                </a:solidFill>
                <a:latin typeface="Georgia" pitchFamily="18" charset="0"/>
              </a:rPr>
              <a:t>    </a:t>
            </a: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0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0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40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0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0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0" decel="100000" fill="hold"/>
                                        <p:tgtEl>
                                          <p:spTgt spid="140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0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0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0" decel="100000" fill="hold"/>
                                        <p:tgtEl>
                                          <p:spTgt spid="140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0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0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0" decel="100000" fill="hold"/>
                                        <p:tgtEl>
                                          <p:spTgt spid="140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352E8D87-48AF-CBA8-1CE7-D6C39290F011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04813"/>
            <a:ext cx="8229600" cy="1011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" altLang="ru-RU" sz="3600" b="1">
                <a:solidFill>
                  <a:srgbClr val="FF3300"/>
                </a:solidFill>
                <a:effectLst/>
                <a:latin typeface="Georgia" panose="02040502050405020303" pitchFamily="18" charset="0"/>
              </a:rPr>
              <a:t>REACTIVE CONDITIONS AND PSYCHOSES</a:t>
            </a:r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E11860E1-4D07-4BCE-7914-5CD63BB1AF28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356100" y="1628775"/>
            <a:ext cx="4614863" cy="500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en" altLang="ru-RU" i="1">
                <a:solidFill>
                  <a:srgbClr val="0033CC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" altLang="ru-RU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Pathological reaction of a neurotic and psychotic level to mental trauma and unfavorable situations (fear, anxiety, apprehension, resentment, melancholy, etc.)</a:t>
            </a:r>
          </a:p>
        </p:txBody>
      </p:sp>
      <p:pic>
        <p:nvPicPr>
          <p:cNvPr id="40964" name="Picture 4" descr="10">
            <a:extLst>
              <a:ext uri="{FF2B5EF4-FFF2-40B4-BE49-F238E27FC236}">
                <a16:creationId xmlns:a16="http://schemas.microsoft.com/office/drawing/2014/main" id="{F67311C9-D3FB-B150-0B39-CBE532DD501A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133600"/>
            <a:ext cx="4140200" cy="436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  <p:sndAc>
      <p:stSnd>
        <p:snd r:embed="rId5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66A1CC54-1F42-1FC8-07CB-7EE3504D9389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323850" y="1773238"/>
            <a:ext cx="8507413" cy="50847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" altLang="ru-RU" sz="3600" b="1" i="1">
                <a:solidFill>
                  <a:srgbClr val="0033CC"/>
                </a:solidFill>
                <a:effectLst/>
                <a:latin typeface="Georgia" panose="02040502050405020303" pitchFamily="18" charset="0"/>
              </a:rPr>
              <a:t>PATHOGENESIS</a:t>
            </a:r>
          </a:p>
          <a:p>
            <a:pPr marL="609600" indent="-609600" eaLnBrk="1" hangingPunct="1"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3600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The nature and strength of mental trauma</a:t>
            </a:r>
          </a:p>
          <a:p>
            <a:pPr marL="609600" indent="-609600" eaLnBrk="1" hangingPunct="1"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3600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Constitutional characteristics and premorbid state</a:t>
            </a:r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FCAC09EC-17C4-CA17-31ED-697800CC70CD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404813"/>
            <a:ext cx="8229600" cy="1011237"/>
          </a:xfrm>
        </p:spPr>
        <p:txBody>
          <a:bodyPr/>
          <a:lstStyle/>
          <a:p>
            <a:pPr eaLnBrk="1" hangingPunct="1">
              <a:defRPr/>
            </a:pPr>
            <a:r>
              <a:rPr lang="en" sz="3000" b="1">
                <a:solidFill>
                  <a:srgbClr val="FF3300"/>
                </a:solidFill>
                <a:effectLst/>
                <a:latin typeface="Georgia" pitchFamily="18" charset="0"/>
              </a:rPr>
              <a:t>REACTIVE CONDITIONS AND PSYCHOSES</a:t>
            </a:r>
            <a:r>
              <a:rPr lang="en" sz="3000">
                <a:solidFill>
                  <a:srgbClr val="FF3300"/>
                </a:solidFill>
                <a:latin typeface="Georgia" pitchFamily="18" charset="0"/>
              </a:rPr>
              <a:t>   </a:t>
            </a: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85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2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2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2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2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42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D1BA5122-D1D3-250E-093D-878A9BC36ED1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323850" y="1773238"/>
            <a:ext cx="8507413" cy="4616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 eaLnBrk="1" hangingPunct="1">
              <a:buClr>
                <a:srgbClr val="FF3300"/>
              </a:buClr>
              <a:buSzTx/>
              <a:buFontTx/>
              <a:buAutoNum type="arabicPeriod"/>
            </a:pPr>
            <a:r>
              <a:rPr lang="en" altLang="ru-RU" sz="36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Affective-shock psychogenic reactions</a:t>
            </a:r>
          </a:p>
          <a:p>
            <a:pPr marL="609600" indent="-609600" eaLnBrk="1" hangingPunct="1">
              <a:buClr>
                <a:srgbClr val="FF3300"/>
              </a:buClr>
              <a:buSzTx/>
              <a:buFontTx/>
              <a:buAutoNum type="arabicPeriod"/>
            </a:pPr>
            <a:r>
              <a:rPr lang="en" altLang="ru-RU" sz="36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Depressive psychogenic reactions</a:t>
            </a:r>
          </a:p>
          <a:p>
            <a:pPr marL="609600" indent="-609600" eaLnBrk="1" hangingPunct="1">
              <a:buClr>
                <a:srgbClr val="FF3300"/>
              </a:buClr>
              <a:buSzTx/>
              <a:buFontTx/>
              <a:buAutoNum type="arabicPeriod"/>
            </a:pPr>
            <a:r>
              <a:rPr lang="en" altLang="ru-RU" sz="36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Reactive delusional psychoses</a:t>
            </a:r>
          </a:p>
          <a:p>
            <a:pPr marL="609600" indent="-609600" eaLnBrk="1" hangingPunct="1">
              <a:buClr>
                <a:srgbClr val="FF3300"/>
              </a:buClr>
              <a:buSzTx/>
              <a:buFontTx/>
              <a:buAutoNum type="arabicPeriod"/>
            </a:pPr>
            <a:r>
              <a:rPr lang="en" altLang="ru-RU" sz="36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Hysterical psychotic reactions or hysterical psychoses</a:t>
            </a:r>
          </a:p>
        </p:txBody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5020C15C-9E63-D320-299E-08C2315CAA82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404813"/>
            <a:ext cx="8229600" cy="1011237"/>
          </a:xfrm>
        </p:spPr>
        <p:txBody>
          <a:bodyPr/>
          <a:lstStyle/>
          <a:p>
            <a:pPr eaLnBrk="1" hangingPunct="1">
              <a:defRPr/>
            </a:pPr>
            <a:r>
              <a:rPr lang="en" sz="3000" b="1">
                <a:solidFill>
                  <a:srgbClr val="FF3300"/>
                </a:solidFill>
                <a:effectLst/>
                <a:latin typeface="Georgia" pitchFamily="18" charset="0"/>
              </a:rPr>
              <a:t>REACTIVE CONDITIONS AND PSYCHOSES</a:t>
            </a:r>
            <a:r>
              <a:rPr lang="en" sz="3000">
                <a:solidFill>
                  <a:srgbClr val="FF3300"/>
                </a:solidFill>
                <a:latin typeface="Georgia" pitchFamily="18" charset="0"/>
              </a:rPr>
              <a:t>   </a:t>
            </a: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4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43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43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>
            <a:extLst>
              <a:ext uri="{FF2B5EF4-FFF2-40B4-BE49-F238E27FC236}">
                <a16:creationId xmlns:a16="http://schemas.microsoft.com/office/drawing/2014/main" id="{A61C00E6-438E-75A6-E14B-9DF2140C6805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3176588" y="1052513"/>
            <a:ext cx="5967412" cy="5805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spcBef>
                <a:spcPct val="0"/>
              </a:spcBef>
              <a:buClr>
                <a:schemeClr val="bg2"/>
              </a:buClr>
              <a:buSzTx/>
              <a:buFont typeface="Wingdings" panose="05000000000000000000" pitchFamily="2" charset="2"/>
              <a:buNone/>
            </a:pPr>
            <a:r>
              <a:rPr lang="en" altLang="ru-RU" b="1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Diagnosis criteria:</a:t>
            </a:r>
            <a:endParaRPr lang="ru-RU" altLang="ru-RU" sz="2000" b="1" i="1">
              <a:solidFill>
                <a:srgbClr val="020406"/>
              </a:solidFill>
              <a:effectLst/>
              <a:latin typeface="Georgia" panose="02040502050405020303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the totality of pathological character traits;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endParaRPr lang="ru-RU" altLang="ru-RU" sz="1000" i="1">
              <a:solidFill>
                <a:srgbClr val="020406"/>
              </a:solidFill>
              <a:effectLst/>
              <a:latin typeface="Georgia" panose="02040502050405020303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their stability or low reversibility throughout life;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endParaRPr lang="ru-RU" altLang="ru-RU" sz="1000" i="1">
              <a:solidFill>
                <a:srgbClr val="020406"/>
              </a:solidFill>
              <a:effectLst/>
              <a:latin typeface="Georgia" panose="02040502050405020303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due to the first two criteria - maladjustment in society.</a:t>
            </a:r>
          </a:p>
        </p:txBody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id="{2C9B5FAD-20D2-F509-F837-501593016579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266950" y="115888"/>
            <a:ext cx="4608513" cy="865187"/>
          </a:xfrm>
        </p:spPr>
        <p:txBody>
          <a:bodyPr/>
          <a:lstStyle/>
          <a:p>
            <a:pPr eaLnBrk="1" hangingPunct="1">
              <a:defRPr/>
            </a:pPr>
            <a:r>
              <a:rPr lang="en" sz="4000" b="1" dirty="0">
                <a:solidFill>
                  <a:srgbClr val="FF3300"/>
                </a:solidFill>
                <a:effectLst/>
                <a:latin typeface="Georgia" pitchFamily="18" charset="0"/>
              </a:rPr>
              <a:t>PSYCHOPATHY</a:t>
            </a:r>
            <a:r>
              <a:rPr lang="en" sz="4000" dirty="0">
                <a:solidFill>
                  <a:srgbClr val="FF3300"/>
                </a:solidFill>
                <a:latin typeface="Georgia" pitchFamily="18" charset="0"/>
              </a:rPr>
              <a:t>  </a:t>
            </a:r>
          </a:p>
        </p:txBody>
      </p:sp>
      <p:pic>
        <p:nvPicPr>
          <p:cNvPr id="6148" name="Picture 7" descr="foto1">
            <a:extLst>
              <a:ext uri="{FF2B5EF4-FFF2-40B4-BE49-F238E27FC236}">
                <a16:creationId xmlns:a16="http://schemas.microsoft.com/office/drawing/2014/main" id="{10DE8AB0-E1D6-28F7-C240-92A9D4A34EC2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8" y="1196975"/>
            <a:ext cx="3092450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  <p:sndAc>
      <p:stSnd>
        <p:snd r:embed="rId5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3CA36C42-62D1-9DE3-86D8-885E11EBEE5C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390525" y="1844675"/>
            <a:ext cx="8362950" cy="3889375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" altLang="ru-RU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1. Relationship between the disease and mental trauma by duration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" altLang="ru-RU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2. The connection between the disease and mental trauma in terms of content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" altLang="ru-RU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3. Reversibility of the disease without consequences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" altLang="ru-RU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4. The likelihood of recurrence of the disease in case of repeated exposure to mental trauma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9EC43C2E-1F70-3B65-75B5-9C0842E3E705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27088" y="287338"/>
            <a:ext cx="74358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" altLang="ru-RU" sz="3000">
                <a:solidFill>
                  <a:srgbClr val="FF3300"/>
                </a:solidFill>
                <a:latin typeface="Georgia" panose="02040502050405020303" pitchFamily="18" charset="0"/>
              </a:rPr>
              <a:t>DIAGNOSTIC CRITERIA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" altLang="ru-RU" sz="3000">
                <a:solidFill>
                  <a:srgbClr val="FF3300"/>
                </a:solidFill>
                <a:latin typeface="Georgia" panose="02040502050405020303" pitchFamily="18" charset="0"/>
              </a:rPr>
              <a:t>BY JASPERS</a:t>
            </a: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4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4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4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44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4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4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44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4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4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44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B759467C-23EC-73A0-0D12-156259580EB9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317500" y="1341438"/>
            <a:ext cx="8507413" cy="5327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" altLang="ru-RU" sz="2800" b="1" i="1">
                <a:solidFill>
                  <a:srgbClr val="0033CC"/>
                </a:solidFill>
                <a:effectLst/>
                <a:latin typeface="Georgia" panose="02040502050405020303" pitchFamily="18" charset="0"/>
              </a:rPr>
              <a:t>Affective-shock psychogenic reactions</a:t>
            </a:r>
            <a:r>
              <a:rPr lang="en" altLang="ru-RU" sz="2800" i="1">
                <a:solidFill>
                  <a:srgbClr val="0033CC"/>
                </a:solidFill>
                <a:effectLst/>
                <a:latin typeface="Georgia" panose="02040502050405020303" pitchFamily="18" charset="0"/>
              </a:rPr>
              <a:t> </a:t>
            </a:r>
          </a:p>
          <a:p>
            <a:pPr marL="0" indent="0" algn="just" eaLnBrk="1" hangingPunct="1">
              <a:buFontTx/>
              <a:buNone/>
            </a:pPr>
            <a:r>
              <a:rPr lang="en" altLang="ru-RU" sz="2800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sudden onset of chaotic, senseless motor restlessness</a:t>
            </a:r>
          </a:p>
          <a:p>
            <a:pPr marL="0" indent="0" algn="just" eaLnBrk="1" hangingPunct="1"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2800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hypokinetic form</a:t>
            </a:r>
          </a:p>
          <a:p>
            <a:pPr marL="0" indent="0" algn="just" eaLnBrk="1" hangingPunct="1"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2800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hyperkinetic form</a:t>
            </a:r>
          </a:p>
          <a:p>
            <a:pPr marL="0" indent="0" algn="just" eaLnBrk="1" hangingPunct="1">
              <a:buClr>
                <a:srgbClr val="FF3300"/>
              </a:buClr>
              <a:buSzTx/>
              <a:buFont typeface="Webdings" panose="05030102010509060703" pitchFamily="18" charset="2"/>
              <a:buNone/>
            </a:pPr>
            <a:r>
              <a:rPr lang="en" altLang="ru-RU" sz="2800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Occurs against the background of a psychogenic twilight disorder of consciousness with impaired orientation in the environment and subsequent amnesia</a:t>
            </a:r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43F73F0A-4BC8-5788-82C4-C99284D83214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88913"/>
            <a:ext cx="8229600" cy="936625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defRPr/>
            </a:pPr>
            <a:r>
              <a:rPr lang="en" sz="3200" b="1" spc="1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F43.0 Acute stress response</a:t>
            </a: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45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5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5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0" decel="100000" fill="hold"/>
                                        <p:tgtEl>
                                          <p:spTgt spid="145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5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5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0" decel="100000" fill="hold"/>
                                        <p:tgtEl>
                                          <p:spTgt spid="145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5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5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0" decel="100000" fill="hold"/>
                                        <p:tgtEl>
                                          <p:spTgt spid="145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5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5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0" decel="100000" fill="hold"/>
                                        <p:tgtEl>
                                          <p:spTgt spid="145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>
            <a:extLst>
              <a:ext uri="{FF2B5EF4-FFF2-40B4-BE49-F238E27FC236}">
                <a16:creationId xmlns:a16="http://schemas.microsoft.com/office/drawing/2014/main" id="{DCF84F8A-83C3-E047-9AF4-8EBE3D46DF26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317500" y="2060575"/>
            <a:ext cx="8507413" cy="3384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en" altLang="ru-RU" sz="3600" b="1" i="1">
                <a:solidFill>
                  <a:srgbClr val="0033CC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" altLang="ru-RU" sz="3600" b="1" i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Reactive depression </a:t>
            </a:r>
            <a:r>
              <a:rPr lang="en" altLang="ru-RU" sz="3600" i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- a pathological reaction to exposure to a strong stressor that differs from normal in excessive strength and duration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8C799A68-3FF6-F771-2CA2-2E91984D9190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404813"/>
            <a:ext cx="8229600" cy="1655762"/>
          </a:xfrm>
        </p:spPr>
        <p:txBody>
          <a:bodyPr/>
          <a:lstStyle/>
          <a:p>
            <a:pPr indent="179388">
              <a:spcBef>
                <a:spcPts val="300"/>
              </a:spcBef>
              <a:spcAft>
                <a:spcPts val="300"/>
              </a:spcAft>
            </a:pPr>
            <a:r>
              <a:rPr lang="en" altLang="ru-RU" sz="2800" b="1">
                <a:solidFill>
                  <a:srgbClr val="02040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F43.20 Short depressive reaction (up to 1 month) </a:t>
            </a:r>
            <a:br>
              <a:rPr lang="ru-RU" altLang="ru-RU" sz="2800" b="1">
                <a:solidFill>
                  <a:srgbClr val="02040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" altLang="ru-RU" sz="2800" b="1">
                <a:solidFill>
                  <a:srgbClr val="02040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F43.21 Prolonged depressive reaction (no more than 2 years)</a:t>
            </a:r>
            <a:br>
              <a:rPr lang="ru-RU" altLang="ru-RU" sz="1800">
                <a:solidFill>
                  <a:srgbClr val="02040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ru-RU" altLang="ru-RU" sz="2400">
              <a:solidFill>
                <a:srgbClr val="020406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7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3AD0D249-3B90-E4CD-2B15-DD45E655934B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079500" y="404813"/>
            <a:ext cx="6985000" cy="14398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" altLang="ru-RU" sz="3600" b="1">
                <a:solidFill>
                  <a:srgbClr val="FF3300"/>
                </a:solidFill>
                <a:effectLst/>
                <a:latin typeface="Georgia" panose="02040502050405020303" pitchFamily="18" charset="0"/>
              </a:rPr>
              <a:t>REACTIVE PSYCHOSES - </a:t>
            </a:r>
            <a:r>
              <a:rPr lang="en" altLang="ru-RU" sz="2800" i="1">
                <a:solidFill>
                  <a:srgbClr val="0033CC"/>
                </a:solidFill>
                <a:effectLst/>
                <a:latin typeface="Georgia" panose="02040502050405020303" pitchFamily="18" charset="0"/>
              </a:rPr>
              <a:t>a collective group of very different psychogenic reactions</a:t>
            </a:r>
            <a:r>
              <a:rPr lang="en" altLang="ru-RU" sz="2800" b="1">
                <a:solidFill>
                  <a:srgbClr val="FF3300"/>
                </a:solidFill>
                <a:effectLst/>
                <a:latin typeface="Georgia" panose="02040502050405020303" pitchFamily="18" charset="0"/>
              </a:rPr>
              <a:t>   </a:t>
            </a:r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3D4F8BCF-88DD-10D0-2516-AE917539C436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3238" y="2205038"/>
            <a:ext cx="8135937" cy="41036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 eaLnBrk="1" hangingPunct="1">
              <a:buClr>
                <a:srgbClr val="FF3300"/>
              </a:buClr>
              <a:buSzTx/>
              <a:buFont typeface="Webdings" panose="05030102010509060703" pitchFamily="18" charset="2"/>
              <a:buChar char="ã"/>
            </a:pPr>
            <a:r>
              <a:rPr lang="en" altLang="ru-RU" sz="36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Reactive paranoid delusions</a:t>
            </a:r>
          </a:p>
          <a:p>
            <a:pPr marL="609600" indent="-609600" eaLnBrk="1" hangingPunct="1">
              <a:buClr>
                <a:srgbClr val="FF3300"/>
              </a:buClr>
              <a:buSzTx/>
              <a:buFont typeface="Webdings" panose="05030102010509060703" pitchFamily="18" charset="2"/>
              <a:buChar char="ã"/>
            </a:pPr>
            <a:r>
              <a:rPr lang="en" altLang="ru-RU" sz="36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Acute paranoid reaction</a:t>
            </a:r>
          </a:p>
          <a:p>
            <a:pPr marL="609600" indent="-609600" eaLnBrk="1" hangingPunct="1">
              <a:buClr>
                <a:srgbClr val="FF3300"/>
              </a:buClr>
              <a:buSzTx/>
              <a:buFont typeface="Webdings" panose="05030102010509060703" pitchFamily="18" charset="2"/>
              <a:buChar char="ã"/>
            </a:pPr>
            <a:r>
              <a:rPr lang="en" altLang="ru-RU" sz="36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Hypochondriacal reaction</a:t>
            </a:r>
          </a:p>
          <a:p>
            <a:pPr marL="609600" indent="-609600" eaLnBrk="1" hangingPunct="1">
              <a:buClr>
                <a:srgbClr val="FF3300"/>
              </a:buClr>
              <a:buSzTx/>
              <a:buFont typeface="Webdings" panose="05030102010509060703" pitchFamily="18" charset="2"/>
              <a:buChar char="ã"/>
            </a:pPr>
            <a:r>
              <a:rPr lang="en" altLang="ru-RU" sz="36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Delusions of persecution of the hearing impaired</a:t>
            </a:r>
          </a:p>
          <a:p>
            <a:pPr marL="609600" indent="-609600" eaLnBrk="1" hangingPunct="1">
              <a:buClr>
                <a:srgbClr val="FF3300"/>
              </a:buClr>
              <a:buSzTx/>
              <a:buFont typeface="Webdings" panose="05030102010509060703" pitchFamily="18" charset="2"/>
              <a:buChar char="ã"/>
            </a:pPr>
            <a:r>
              <a:rPr lang="en" altLang="ru-RU" sz="36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Reactive paranoids</a:t>
            </a: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15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7400"/>
                            </p:stCondLst>
                            <p:childTnLst>
                              <p:par>
                                <p:cTn id="3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058802A5-5A64-3AD1-6D64-7D9BCF645524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317500" y="939800"/>
            <a:ext cx="8507413" cy="5810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 algn="ctr" eaLnBrk="1" hangingPunct="1">
              <a:buFont typeface="Wingdings" panose="05000000000000000000" pitchFamily="2" charset="2"/>
              <a:buNone/>
            </a:pPr>
            <a:r>
              <a:rPr lang="en" altLang="ru-RU" sz="2000" b="1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F23.0 Acute polymorphic psychotic disorder without symptoms of schizophrenia</a:t>
            </a:r>
          </a:p>
          <a:p>
            <a:pPr marL="609600" indent="-609600" algn="ctr" eaLnBrk="1" hangingPunct="1">
              <a:buFont typeface="Wingdings" panose="05000000000000000000" pitchFamily="2" charset="2"/>
              <a:buNone/>
            </a:pPr>
            <a:r>
              <a:rPr lang="en" altLang="ru-RU" sz="2000" b="1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F23.1 Acute polymorphic psychotic disorder with symptoms of schizophrenia</a:t>
            </a:r>
            <a:endParaRPr lang="ru-RU" altLang="ru-RU" b="1" i="1">
              <a:solidFill>
                <a:srgbClr val="0033CC"/>
              </a:solidFill>
              <a:effectLst/>
              <a:latin typeface="Georgia" panose="02040502050405020303" pitchFamily="18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en" altLang="ru-RU" b="1" i="1">
                <a:solidFill>
                  <a:srgbClr val="0033CC"/>
                </a:solidFill>
                <a:effectLst/>
                <a:latin typeface="Georgia" panose="02040502050405020303" pitchFamily="18" charset="0"/>
              </a:rPr>
              <a:t>Diagnostics </a:t>
            </a:r>
            <a:r>
              <a:rPr lang="en" altLang="ru-RU" i="1">
                <a:solidFill>
                  <a:srgbClr val="0033CC"/>
                </a:solidFill>
                <a:effectLst/>
                <a:latin typeface="Georgia" panose="02040502050405020303" pitchFamily="18" charset="0"/>
              </a:rPr>
              <a:t>.</a:t>
            </a:r>
          </a:p>
          <a:p>
            <a:pPr marL="609600" indent="-609600" eaLnBrk="1" hangingPunct="1">
              <a:buClr>
                <a:srgbClr val="FF3300"/>
              </a:buClr>
              <a:buSzTx/>
              <a:buFont typeface="Webdings" panose="05030102010509060703" pitchFamily="18" charset="2"/>
              <a:buChar char="é"/>
            </a:pPr>
            <a:r>
              <a:rPr lang="en" altLang="ru-RU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Situational conditioning</a:t>
            </a:r>
          </a:p>
          <a:p>
            <a:pPr marL="609600" indent="-609600" eaLnBrk="1" hangingPunct="1">
              <a:buClr>
                <a:srgbClr val="FF3300"/>
              </a:buClr>
              <a:buSzTx/>
              <a:buFont typeface="Webdings" panose="05030102010509060703" pitchFamily="18" charset="2"/>
              <a:buChar char="é"/>
            </a:pPr>
            <a:r>
              <a:rPr lang="en" altLang="ru-RU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Specific figurative sensory delirium</a:t>
            </a:r>
          </a:p>
          <a:p>
            <a:pPr marL="609600" indent="-609600" eaLnBrk="1" hangingPunct="1">
              <a:buClr>
                <a:srgbClr val="FF3300"/>
              </a:buClr>
              <a:buSzTx/>
              <a:buFont typeface="Webdings" panose="05030102010509060703" pitchFamily="18" charset="2"/>
              <a:buChar char="é"/>
            </a:pPr>
            <a:r>
              <a:rPr lang="en" altLang="ru-RU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The connection between the content of delusions and a traumatic situation</a:t>
            </a:r>
          </a:p>
          <a:p>
            <a:pPr marL="609600" indent="-609600" eaLnBrk="1" hangingPunct="1">
              <a:buClr>
                <a:srgbClr val="FF3300"/>
              </a:buClr>
              <a:buSzTx/>
              <a:buFont typeface="Webdings" panose="05030102010509060703" pitchFamily="18" charset="2"/>
              <a:buChar char="é"/>
            </a:pPr>
            <a:r>
              <a:rPr lang="en" altLang="ru-RU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Reversibility of the state when the external environment changes</a:t>
            </a:r>
          </a:p>
        </p:txBody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AFE66F91-0517-2E39-61D3-DE6792F9D966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079500" y="107950"/>
            <a:ext cx="6985000" cy="720725"/>
          </a:xfrm>
        </p:spPr>
        <p:txBody>
          <a:bodyPr/>
          <a:lstStyle/>
          <a:p>
            <a:pPr eaLnBrk="1" hangingPunct="1">
              <a:defRPr/>
            </a:pPr>
            <a:r>
              <a:rPr lang="en" altLang="ru-RU" sz="3600" b="1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Reactive </a:t>
            </a:r>
            <a:r>
              <a:rPr lang="en" altLang="ru-RU" sz="3600" b="1" dirty="0" err="1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paranoids</a:t>
            </a:r>
            <a:endParaRPr lang="ru-RU" sz="3600" dirty="0">
              <a:solidFill>
                <a:srgbClr val="02040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1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1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1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1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1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1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1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1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1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1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1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1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1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1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1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1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1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1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1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1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18DA20D5-5E35-04AD-6B02-D1BF59FB539C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323850" y="1773238"/>
            <a:ext cx="8507413" cy="4616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" altLang="ru-RU" sz="3400" i="1">
                <a:solidFill>
                  <a:srgbClr val="0033CC"/>
                </a:solidFill>
                <a:effectLst/>
                <a:latin typeface="Georgia" panose="02040502050405020303" pitchFamily="18" charset="0"/>
              </a:rPr>
              <a:t>Hysterical reactions or psychoses:</a:t>
            </a:r>
          </a:p>
          <a:p>
            <a:pPr marL="609600" indent="-609600" eaLnBrk="1" hangingPunct="1">
              <a:buClr>
                <a:srgbClr val="FF3300"/>
              </a:buClr>
              <a:buSzTx/>
              <a:buFontTx/>
              <a:buAutoNum type="arabicPeriod"/>
            </a:pPr>
            <a:r>
              <a:rPr lang="en" altLang="ru-RU" sz="34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Hysterical twilight stupefaction (Ganser syndrome)</a:t>
            </a:r>
          </a:p>
          <a:p>
            <a:pPr marL="609600" indent="-609600" eaLnBrk="1" hangingPunct="1">
              <a:buClr>
                <a:srgbClr val="FF3300"/>
              </a:buClr>
              <a:buSzTx/>
              <a:buFontTx/>
              <a:buAutoNum type="arabicPeriod"/>
            </a:pPr>
            <a:r>
              <a:rPr lang="en" altLang="ru-RU" sz="34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Pseudo-dementia</a:t>
            </a:r>
          </a:p>
          <a:p>
            <a:pPr marL="609600" indent="-609600" eaLnBrk="1" hangingPunct="1">
              <a:buClr>
                <a:srgbClr val="FF3300"/>
              </a:buClr>
              <a:buSzTx/>
              <a:buFontTx/>
              <a:buAutoNum type="arabicPeriod"/>
            </a:pPr>
            <a:r>
              <a:rPr lang="en" altLang="ru-RU" sz="34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Puerilism</a:t>
            </a:r>
          </a:p>
          <a:p>
            <a:pPr marL="609600" indent="-609600" eaLnBrk="1" hangingPunct="1">
              <a:buClr>
                <a:srgbClr val="FF3300"/>
              </a:buClr>
              <a:buSzTx/>
              <a:buFontTx/>
              <a:buAutoNum type="arabicPeriod"/>
            </a:pPr>
            <a:r>
              <a:rPr lang="en" altLang="ru-RU" sz="34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Psychogenic stupor</a:t>
            </a:r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B5B445E9-EE25-B363-5BE8-1C2C7EA23CC5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4213" y="333375"/>
            <a:ext cx="7775575" cy="1150938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defRPr/>
            </a:pPr>
            <a:r>
              <a:rPr lang="en" sz="3200" b="1" spc="1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F44.8 Other dissociative (conversion) disorders</a:t>
            </a: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C62D32D4-964B-31BE-5C0E-3A5F358F12AD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250825" y="1555750"/>
            <a:ext cx="8642350" cy="3744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indent="174625" eaLnBrk="1" hangingPunct="1">
              <a:lnSpc>
                <a:spcPct val="155000"/>
              </a:lnSpc>
              <a:spcBef>
                <a:spcPct val="0"/>
              </a:spcBef>
              <a:buClr>
                <a:srgbClr val="FF3300"/>
              </a:buClr>
              <a:buSzTx/>
              <a:buFont typeface="Webdings" panose="05030102010509060703" pitchFamily="18" charset="2"/>
              <a:buChar char="h"/>
            </a:pPr>
            <a:r>
              <a:rPr lang="en" altLang="ru-RU" sz="2800" i="1">
                <a:solidFill>
                  <a:srgbClr val="0033CC"/>
                </a:solidFill>
                <a:effectLst/>
                <a:latin typeface="Georgia" panose="02040502050405020303" pitchFamily="18" charset="0"/>
              </a:rPr>
              <a:t>1. </a:t>
            </a:r>
            <a:r>
              <a:rPr lang="en" altLang="ru-RU" sz="2800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Elimination of a traumatic situation</a:t>
            </a:r>
          </a:p>
          <a:p>
            <a:pPr marL="0" indent="174625" eaLnBrk="1" hangingPunct="1">
              <a:lnSpc>
                <a:spcPct val="155000"/>
              </a:lnSpc>
              <a:spcBef>
                <a:spcPct val="0"/>
              </a:spcBef>
              <a:buClr>
                <a:srgbClr val="FF3300"/>
              </a:buClr>
              <a:buSzTx/>
              <a:buFont typeface="Webdings" panose="05030102010509060703" pitchFamily="18" charset="2"/>
              <a:buChar char="h"/>
            </a:pPr>
            <a:r>
              <a:rPr lang="en" altLang="ru-RU" sz="2800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2. Psychotherapy</a:t>
            </a:r>
          </a:p>
          <a:p>
            <a:pPr marL="0" indent="174625" eaLnBrk="1" hangingPunct="1">
              <a:lnSpc>
                <a:spcPct val="155000"/>
              </a:lnSpc>
              <a:spcBef>
                <a:spcPct val="0"/>
              </a:spcBef>
              <a:buClr>
                <a:srgbClr val="FF3300"/>
              </a:buClr>
              <a:buSzTx/>
              <a:buFont typeface="Webdings" panose="05030102010509060703" pitchFamily="18" charset="2"/>
              <a:buChar char="h"/>
            </a:pPr>
            <a:r>
              <a:rPr lang="en" altLang="ru-RU" sz="2800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3. General restorative therapy</a:t>
            </a:r>
          </a:p>
          <a:p>
            <a:pPr marL="0" indent="174625" eaLnBrk="1" hangingPunct="1">
              <a:lnSpc>
                <a:spcPct val="155000"/>
              </a:lnSpc>
              <a:spcBef>
                <a:spcPct val="0"/>
              </a:spcBef>
              <a:buClr>
                <a:srgbClr val="FF3300"/>
              </a:buClr>
              <a:buSzTx/>
              <a:buFont typeface="Webdings" panose="05030102010509060703" pitchFamily="18" charset="2"/>
              <a:buChar char="h"/>
            </a:pPr>
            <a:r>
              <a:rPr lang="en" altLang="ru-RU" sz="2800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4. Physiotherapy</a:t>
            </a:r>
          </a:p>
          <a:p>
            <a:pPr marL="0" indent="174625" eaLnBrk="1" hangingPunct="1">
              <a:lnSpc>
                <a:spcPct val="155000"/>
              </a:lnSpc>
              <a:spcBef>
                <a:spcPct val="0"/>
              </a:spcBef>
              <a:buClr>
                <a:srgbClr val="FF3300"/>
              </a:buClr>
              <a:buSzTx/>
              <a:buFont typeface="Webdings" panose="05030102010509060703" pitchFamily="18" charset="2"/>
              <a:buChar char="h"/>
            </a:pPr>
            <a:r>
              <a:rPr lang="en" altLang="ru-RU" sz="2800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5. Psychopharmacological therapy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E70685A4-5BC2-678D-8F00-BAE34130987C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2263" y="476250"/>
            <a:ext cx="857091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" altLang="ru-RU" sz="3000">
                <a:solidFill>
                  <a:srgbClr val="FF3300"/>
                </a:solidFill>
                <a:latin typeface="Georgia" panose="02040502050405020303" pitchFamily="18" charset="0"/>
              </a:rPr>
              <a:t>PRINCIPLES OF TREATMENT OF PSYCHOGENIA</a:t>
            </a: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5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5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5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5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5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5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5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5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5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5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5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5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5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5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5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5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>
            <a:extLst>
              <a:ext uri="{FF2B5EF4-FFF2-40B4-BE49-F238E27FC236}">
                <a16:creationId xmlns:a16="http://schemas.microsoft.com/office/drawing/2014/main" id="{CCED8E3E-2C3E-979D-B73F-748297A0EB49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457200" y="16002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" altLang="ru-RU" sz="6000" i="1">
                <a:solidFill>
                  <a:srgbClr val="0033CC"/>
                </a:solidFill>
                <a:effectLst/>
                <a:latin typeface="Georgia" panose="02040502050405020303" pitchFamily="18" charset="0"/>
              </a:rPr>
              <a:t>THANK YOU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" altLang="ru-RU" sz="6000" i="1">
                <a:solidFill>
                  <a:srgbClr val="0033CC"/>
                </a:solidFill>
                <a:effectLst/>
                <a:latin typeface="Georgia" panose="02040502050405020303" pitchFamily="18" charset="0"/>
              </a:rPr>
              <a:t>BEHIND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" altLang="ru-RU" sz="6000" i="1">
                <a:solidFill>
                  <a:srgbClr val="0033CC"/>
                </a:solidFill>
                <a:effectLst/>
                <a:latin typeface="Georgia" panose="02040502050405020303" pitchFamily="18" charset="0"/>
              </a:rPr>
              <a:t>ATTENTION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" altLang="ru-RU" sz="6000">
                <a:solidFill>
                  <a:srgbClr val="0033CC"/>
                </a:solidFill>
                <a:effectLst/>
                <a:latin typeface="Georgia" panose="02040502050405020303" pitchFamily="18" charset="0"/>
              </a:rPr>
              <a:t>☻</a:t>
            </a:r>
          </a:p>
        </p:txBody>
      </p:sp>
    </p:spTree>
  </p:cSld>
  <p:clrMapOvr>
    <a:masterClrMapping/>
  </p:clrMapOvr>
  <p:transition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0" fill="hold"/>
                                        <p:tgtEl>
                                          <p:spTgt spid="158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158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" presetID="28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0" fill="hold"/>
                                        <p:tgtEl>
                                          <p:spTgt spid="158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0" fill="hold"/>
                                        <p:tgtEl>
                                          <p:spTgt spid="158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" presetID="28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0" fill="hold"/>
                                        <p:tgtEl>
                                          <p:spTgt spid="158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0" fill="hold"/>
                                        <p:tgtEl>
                                          <p:spTgt spid="158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20" presetID="28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0" fill="hold"/>
                                        <p:tgtEl>
                                          <p:spTgt spid="158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0" fill="hold"/>
                                        <p:tgtEl>
                                          <p:spTgt spid="158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25" presetID="28" presetClass="entr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158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158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5000"/>
                            </p:stCondLst>
                            <p:childTnLst>
                              <p:par>
                                <p:cTn id="30" presetID="28" presetClass="entr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5000" fill="hold"/>
                                        <p:tgtEl>
                                          <p:spTgt spid="158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0" fill="hold"/>
                                        <p:tgtEl>
                                          <p:spTgt spid="158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0"/>
                            </p:stCondLst>
                            <p:childTnLst>
                              <p:par>
                                <p:cTn id="35" presetID="28" presetClass="entr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0" fill="hold"/>
                                        <p:tgtEl>
                                          <p:spTgt spid="158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0" fill="hold"/>
                                        <p:tgtEl>
                                          <p:spTgt spid="158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40" presetID="28" presetClass="entr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5000" fill="hold"/>
                                        <p:tgtEl>
                                          <p:spTgt spid="158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0" fill="hold"/>
                                        <p:tgtEl>
                                          <p:spTgt spid="158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18CCCB3-D83C-9525-85D4-223BFD73DA25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288" y="549275"/>
            <a:ext cx="8291512" cy="86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" altLang="ru-RU" sz="3600" b="1">
                <a:solidFill>
                  <a:srgbClr val="FF3300"/>
                </a:solidFill>
                <a:effectLst/>
                <a:latin typeface="Georgia" panose="02040502050405020303" pitchFamily="18" charset="0"/>
              </a:rPr>
              <a:t>PSYCHOPATHOTH-LIKE CHANGES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E5B7F86E-D77D-9DC9-DCDE-7E7BB866537B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5763" y="1773238"/>
            <a:ext cx="8362950" cy="4679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Clr>
                <a:schemeClr val="bg2"/>
              </a:buClr>
              <a:buSzTx/>
              <a:buFont typeface="Wingdings" panose="05000000000000000000" pitchFamily="2" charset="2"/>
              <a:buNone/>
            </a:pPr>
            <a:r>
              <a:rPr lang="en" altLang="ru-RU" sz="3000" i="1">
                <a:solidFill>
                  <a:schemeClr val="bg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" altLang="ru-RU" sz="36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The differential diagnostic criterion is that before the manifestation </a:t>
            </a:r>
            <a:r>
              <a:rPr lang="en" altLang="ru-RU" sz="3600" b="1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of psychopathic-like changes </a:t>
            </a:r>
            <a:r>
              <a:rPr lang="en" altLang="ru-RU" sz="36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in certain diseases, personality development was normal</a:t>
            </a: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BD2BDF0-8B6A-A612-BBF0-892CE9A03B46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288" y="188913"/>
            <a:ext cx="8291512" cy="86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" altLang="ru-RU" sz="3000" b="1">
                <a:solidFill>
                  <a:srgbClr val="FF3300"/>
                </a:solidFill>
                <a:effectLst/>
                <a:latin typeface="Georgia" panose="02040502050405020303" pitchFamily="18" charset="0"/>
              </a:rPr>
              <a:t>CLASSIFICATION OF PSYCHOPATHIES (ICD-10)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DB827466-6F37-C7C7-2094-1AEF59082560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90525" y="1485900"/>
            <a:ext cx="8362950" cy="4751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30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Paranoid personality disorder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30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Schizoid personality disorder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30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Dissocial personality disorder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30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Emotionally unstable personality disorder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30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Histrionic personality disorder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30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Anancastic personality disorder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30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Anxious personality disorder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30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Dependent personality disorder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Clr>
                <a:srgbClr val="FF3300"/>
              </a:buClr>
              <a:buSzTx/>
              <a:buFont typeface="Webdings" panose="05030102010509060703" pitchFamily="18" charset="2"/>
              <a:buChar char="i"/>
            </a:pPr>
            <a:r>
              <a:rPr lang="en" altLang="ru-RU" sz="3000" i="1">
                <a:solidFill>
                  <a:srgbClr val="020406"/>
                </a:solidFill>
                <a:effectLst/>
                <a:latin typeface="Georgia" panose="02040502050405020303" pitchFamily="18" charset="0"/>
              </a:rPr>
              <a:t>Mixed and other personality disorders</a:t>
            </a: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9FCA616-A534-46FF-1ACB-F39D4F7830D9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23850" y="215900"/>
            <a:ext cx="8435975" cy="1052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" altLang="ru-RU" sz="3000" b="1">
                <a:solidFill>
                  <a:srgbClr val="FF3300"/>
                </a:solidFill>
                <a:effectLst/>
                <a:latin typeface="Georgia" panose="02040502050405020303" pitchFamily="18" charset="0"/>
              </a:rPr>
              <a:t>RELATIONSHIP OF DIFFERENT </a:t>
            </a:r>
            <a:br>
              <a:rPr lang="ru-RU" altLang="ru-RU" sz="3000" b="1">
                <a:solidFill>
                  <a:srgbClr val="FF3300"/>
                </a:solidFill>
                <a:effectLst/>
                <a:latin typeface="Georgia" panose="02040502050405020303" pitchFamily="18" charset="0"/>
              </a:rPr>
            </a:br>
            <a:r>
              <a:rPr lang="en" altLang="ru-RU" sz="3000" b="1">
                <a:solidFill>
                  <a:srgbClr val="FF3300"/>
                </a:solidFill>
                <a:effectLst/>
                <a:latin typeface="Georgia" panose="02040502050405020303" pitchFamily="18" charset="0"/>
              </a:rPr>
              <a:t>CLINICAL FORMS OF PSYCHOPATHY</a:t>
            </a:r>
          </a:p>
        </p:txBody>
      </p:sp>
      <p:sp>
        <p:nvSpPr>
          <p:cNvPr id="94213" name="Oval 5">
            <a:extLst>
              <a:ext uri="{FF2B5EF4-FFF2-40B4-BE49-F238E27FC236}">
                <a16:creationId xmlns:a16="http://schemas.microsoft.com/office/drawing/2014/main" id="{66DE42ED-BB8D-2E1E-E7A0-A53306AB8DB8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251450" y="2608263"/>
            <a:ext cx="2133600" cy="2132012"/>
          </a:xfrm>
          <a:prstGeom prst="ellipse">
            <a:avLst/>
          </a:prstGeom>
          <a:solidFill>
            <a:schemeClr val="bg1">
              <a:alpha val="18823"/>
            </a:schemeClr>
          </a:solidFill>
          <a:ln w="9525" algn="ctr">
            <a:solidFill>
              <a:srgbClr val="FF3300"/>
            </a:solidFill>
            <a:round/>
            <a:headEnd/>
            <a:tailEnd/>
          </a:ln>
        </p:spPr>
        <p:txBody>
          <a:bodyPr wrap="none" lIns="0" tIns="0" rIns="0" bIns="0" anchor="ctr" anchorCtr="1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" altLang="ru-RU" sz="1400">
                <a:solidFill>
                  <a:srgbClr val="FF3300"/>
                </a:solidFill>
                <a:latin typeface="Arial" panose="020B0604020202020204" pitchFamily="34" charset="0"/>
              </a:rPr>
              <a:t>PARANOYALITY</a:t>
            </a:r>
            <a:endParaRPr lang="ru-RU" altLang="ru-RU" sz="1800">
              <a:solidFill>
                <a:srgbClr val="FF3300"/>
              </a:solidFill>
              <a:latin typeface="Arial Narrow" panose="020B0606020202030204" pitchFamily="34" charset="0"/>
            </a:endParaRPr>
          </a:p>
        </p:txBody>
      </p:sp>
      <p:sp>
        <p:nvSpPr>
          <p:cNvPr id="94214" name="Oval 6">
            <a:extLst>
              <a:ext uri="{FF2B5EF4-FFF2-40B4-BE49-F238E27FC236}">
                <a16:creationId xmlns:a16="http://schemas.microsoft.com/office/drawing/2014/main" id="{5350330A-11AB-A862-857E-CEC090DB5EF2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27538" y="4221163"/>
            <a:ext cx="2133600" cy="2133600"/>
          </a:xfrm>
          <a:prstGeom prst="ellipse">
            <a:avLst/>
          </a:prstGeom>
          <a:solidFill>
            <a:srgbClr val="993300">
              <a:alpha val="9019"/>
            </a:srgbClr>
          </a:solidFill>
          <a:ln w="9525" algn="ctr">
            <a:solidFill>
              <a:srgbClr val="FF3300"/>
            </a:solidFill>
            <a:round/>
            <a:headEnd/>
            <a:tailEnd/>
          </a:ln>
        </p:spPr>
        <p:txBody>
          <a:bodyPr wrap="none" lIns="0" tIns="0" rIns="0" bIns="0" anchor="ctr" anchorCtr="1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" altLang="ru-RU" sz="1400">
                <a:solidFill>
                  <a:srgbClr val="FF3300"/>
                </a:solidFill>
                <a:latin typeface="Arial" panose="020B0604020202020204" pitchFamily="34" charset="0"/>
              </a:rPr>
              <a:t>ASTHENIA</a:t>
            </a:r>
            <a:endParaRPr lang="ru-RU" altLang="ru-RU" sz="1800">
              <a:solidFill>
                <a:srgbClr val="FF3300"/>
              </a:solidFill>
              <a:latin typeface="Arial Narrow" panose="020B0606020202030204" pitchFamily="34" charset="0"/>
            </a:endParaRPr>
          </a:p>
        </p:txBody>
      </p:sp>
      <p:sp>
        <p:nvSpPr>
          <p:cNvPr id="94215" name="Oval 7">
            <a:extLst>
              <a:ext uri="{FF2B5EF4-FFF2-40B4-BE49-F238E27FC236}">
                <a16:creationId xmlns:a16="http://schemas.microsoft.com/office/drawing/2014/main" id="{843184E2-016F-C8C6-9FDB-7A2D58D0F4BE}"/>
              </a:ext>
            </a:extLst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49438" y="2608263"/>
            <a:ext cx="2132012" cy="2132012"/>
          </a:xfrm>
          <a:prstGeom prst="ellipse">
            <a:avLst/>
          </a:prstGeom>
          <a:solidFill>
            <a:srgbClr val="FFFF00">
              <a:alpha val="18823"/>
            </a:srgbClr>
          </a:solidFill>
          <a:ln w="9525" algn="ctr">
            <a:solidFill>
              <a:srgbClr val="FF3300"/>
            </a:solidFill>
            <a:round/>
            <a:headEnd/>
            <a:tailEnd/>
          </a:ln>
        </p:spPr>
        <p:txBody>
          <a:bodyPr wrap="none" lIns="0" tIns="0" rIns="0" bIns="0" anchor="ctr" anchorCtr="1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" altLang="ru-RU" sz="1400">
                <a:solidFill>
                  <a:srgbClr val="FF3300"/>
                </a:solidFill>
                <a:latin typeface="Arial" panose="020B0604020202020204" pitchFamily="34" charset="0"/>
              </a:rPr>
              <a:t>HYSTERIA</a:t>
            </a:r>
            <a:endParaRPr lang="ru-RU" altLang="ru-RU" sz="1800">
              <a:solidFill>
                <a:srgbClr val="FF3300"/>
              </a:solidFill>
              <a:latin typeface="Arial Narrow" panose="020B0606020202030204" pitchFamily="34" charset="0"/>
            </a:endParaRPr>
          </a:p>
        </p:txBody>
      </p:sp>
      <p:sp>
        <p:nvSpPr>
          <p:cNvPr id="94216" name="Oval 8">
            <a:extLst>
              <a:ext uri="{FF2B5EF4-FFF2-40B4-BE49-F238E27FC236}">
                <a16:creationId xmlns:a16="http://schemas.microsoft.com/office/drawing/2014/main" id="{EF38CFBB-0B0D-6D1E-A3F6-43E66B88230C}"/>
              </a:ext>
            </a:extLst>
          </p:cNvPr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654300" y="4221163"/>
            <a:ext cx="2133600" cy="2133600"/>
          </a:xfrm>
          <a:prstGeom prst="ellipse">
            <a:avLst/>
          </a:prstGeom>
          <a:solidFill>
            <a:srgbClr val="008000">
              <a:alpha val="18823"/>
            </a:srgbClr>
          </a:solidFill>
          <a:ln w="9525" algn="ctr">
            <a:solidFill>
              <a:srgbClr val="FF3300"/>
            </a:solidFill>
            <a:round/>
            <a:headEnd/>
            <a:tailEnd/>
          </a:ln>
        </p:spPr>
        <p:txBody>
          <a:bodyPr wrap="none" lIns="0" tIns="0" rIns="0" bIns="0" anchor="ctr" anchorCtr="1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" altLang="ru-RU" sz="1400">
                <a:solidFill>
                  <a:srgbClr val="FF3300"/>
                </a:solidFill>
                <a:latin typeface="Arial" panose="020B0604020202020204" pitchFamily="34" charset="0"/>
              </a:rPr>
              <a:t>SCHIZOIDITY</a:t>
            </a:r>
            <a:endParaRPr lang="ru-RU" altLang="ru-RU" sz="1800">
              <a:solidFill>
                <a:srgbClr val="FF3300"/>
              </a:solidFill>
              <a:latin typeface="Arial Narrow" panose="020B0606020202030204" pitchFamily="34" charset="0"/>
            </a:endParaRPr>
          </a:p>
        </p:txBody>
      </p:sp>
      <p:sp>
        <p:nvSpPr>
          <p:cNvPr id="94217" name="Oval 9">
            <a:extLst>
              <a:ext uri="{FF2B5EF4-FFF2-40B4-BE49-F238E27FC236}">
                <a16:creationId xmlns:a16="http://schemas.microsoft.com/office/drawing/2014/main" id="{89E15B1F-5CF4-EAC3-F467-019B204CA8E5}"/>
              </a:ext>
            </a:extLst>
          </p:cNvPr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57575" y="1719263"/>
            <a:ext cx="2254250" cy="2254250"/>
          </a:xfrm>
          <a:prstGeom prst="ellipse">
            <a:avLst/>
          </a:prstGeom>
          <a:solidFill>
            <a:schemeClr val="accent1">
              <a:alpha val="9019"/>
            </a:schemeClr>
          </a:solidFill>
          <a:ln w="9525" algn="ctr">
            <a:solidFill>
              <a:srgbClr val="FF3300"/>
            </a:solidFill>
            <a:round/>
            <a:headEnd/>
            <a:tailEnd/>
          </a:ln>
        </p:spPr>
        <p:txBody>
          <a:bodyPr wrap="none" lIns="0" tIns="0" rIns="0" bIns="0" anchor="ctr" anchorCtr="1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" altLang="ru-RU" sz="1400">
                <a:solidFill>
                  <a:srgbClr val="FF3300"/>
                </a:solidFill>
                <a:latin typeface="Arial" panose="020B0604020202020204" pitchFamily="34" charset="0"/>
              </a:rPr>
              <a:t>EXCITABILITY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" altLang="ru-RU" sz="1400">
                <a:solidFill>
                  <a:srgbClr val="FF3300"/>
                </a:solidFill>
                <a:latin typeface="Arial" panose="020B0604020202020204" pitchFamily="34" charset="0"/>
              </a:rPr>
              <a:t>(explosiveness)</a:t>
            </a:r>
            <a:endParaRPr lang="ru-RU" altLang="ru-RU" sz="1800">
              <a:solidFill>
                <a:srgbClr val="FF3300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117160E7-D608-7EA6-667F-57E326AE4764}"/>
              </a:ext>
            </a:extLst>
          </p:cNvPr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5580063" y="2425700"/>
            <a:ext cx="1587500" cy="571500"/>
            <a:chOff x="9751" y="3474"/>
            <a:chExt cx="2500" cy="900"/>
          </a:xfrm>
        </p:grpSpPr>
        <p:sp>
          <p:nvSpPr>
            <p:cNvPr id="9239" name="Line 16">
              <a:extLst>
                <a:ext uri="{FF2B5EF4-FFF2-40B4-BE49-F238E27FC236}">
                  <a16:creationId xmlns:a16="http://schemas.microsoft.com/office/drawing/2014/main" id="{204ABEB6-138E-6D8A-4108-5F8056FD7AD5}"/>
                </a:ext>
              </a:extLst>
            </p:cNvPr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H="1">
              <a:off x="9751" y="3474"/>
              <a:ext cx="900" cy="9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17">
              <a:extLst>
                <a:ext uri="{FF2B5EF4-FFF2-40B4-BE49-F238E27FC236}">
                  <a16:creationId xmlns:a16="http://schemas.microsoft.com/office/drawing/2014/main" id="{A6392054-8B32-5B22-23D7-EBBFE522F778}"/>
                </a:ext>
              </a:extLst>
            </p:cNvPr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10651" y="3474"/>
              <a:ext cx="16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8">
            <a:extLst>
              <a:ext uri="{FF2B5EF4-FFF2-40B4-BE49-F238E27FC236}">
                <a16:creationId xmlns:a16="http://schemas.microsoft.com/office/drawing/2014/main" id="{EEC92790-6E47-5E57-23E5-2CCD2556C30F}"/>
              </a:ext>
            </a:extLst>
          </p:cNvPr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1785938" y="2349500"/>
            <a:ext cx="1778000" cy="571500"/>
            <a:chOff x="3451" y="3474"/>
            <a:chExt cx="2800" cy="900"/>
          </a:xfrm>
        </p:grpSpPr>
        <p:sp>
          <p:nvSpPr>
            <p:cNvPr id="9237" name="Line 19">
              <a:extLst>
                <a:ext uri="{FF2B5EF4-FFF2-40B4-BE49-F238E27FC236}">
                  <a16:creationId xmlns:a16="http://schemas.microsoft.com/office/drawing/2014/main" id="{DF79CF89-EF99-685C-CB76-EB5BBBE565EF}"/>
                </a:ext>
              </a:extLst>
            </p:cNvPr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3451" y="3474"/>
              <a:ext cx="160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20">
              <a:extLst>
                <a:ext uri="{FF2B5EF4-FFF2-40B4-BE49-F238E27FC236}">
                  <a16:creationId xmlns:a16="http://schemas.microsoft.com/office/drawing/2014/main" id="{B956F90C-FF07-69E8-6F46-C109B15E1F3A}"/>
                </a:ext>
              </a:extLst>
            </p:cNvPr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5051" y="3474"/>
              <a:ext cx="1200" cy="90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229" name="Line 21">
            <a:extLst>
              <a:ext uri="{FF2B5EF4-FFF2-40B4-BE49-F238E27FC236}">
                <a16:creationId xmlns:a16="http://schemas.microsoft.com/office/drawing/2014/main" id="{3E2421F9-D2F6-8656-8D49-4B17F34EAF58}"/>
              </a:ext>
            </a:extLst>
          </p:cNvPr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3850" y="4949825"/>
            <a:ext cx="19431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30" name="Line 22">
            <a:extLst>
              <a:ext uri="{FF2B5EF4-FFF2-40B4-BE49-F238E27FC236}">
                <a16:creationId xmlns:a16="http://schemas.microsoft.com/office/drawing/2014/main" id="{C7BF6BCE-D2E6-740A-0002-B8FAC88A6786}"/>
              </a:ext>
            </a:extLst>
          </p:cNvPr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266950" y="4606925"/>
            <a:ext cx="762000" cy="3429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31" name="Line 23">
            <a:extLst>
              <a:ext uri="{FF2B5EF4-FFF2-40B4-BE49-F238E27FC236}">
                <a16:creationId xmlns:a16="http://schemas.microsoft.com/office/drawing/2014/main" id="{28087466-FE02-0DAC-7999-0A939FD5D230}"/>
              </a:ext>
            </a:extLst>
          </p:cNvPr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940550" y="5157788"/>
            <a:ext cx="13763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32" name="Line 24">
            <a:extLst>
              <a:ext uri="{FF2B5EF4-FFF2-40B4-BE49-F238E27FC236}">
                <a16:creationId xmlns:a16="http://schemas.microsoft.com/office/drawing/2014/main" id="{96DBC206-51E4-2FDC-C54E-CC9BBA6BF3B9}"/>
              </a:ext>
            </a:extLst>
          </p:cNvPr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6227763" y="4652963"/>
            <a:ext cx="720725" cy="5048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33" name="Line 25">
            <a:extLst>
              <a:ext uri="{FF2B5EF4-FFF2-40B4-BE49-F238E27FC236}">
                <a16:creationId xmlns:a16="http://schemas.microsoft.com/office/drawing/2014/main" id="{5DEE6D3D-C9C6-AA03-C40A-2CE7751B949C}"/>
              </a:ext>
            </a:extLst>
          </p:cNvPr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933950" y="6778625"/>
            <a:ext cx="1016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34" name="Line 26">
            <a:extLst>
              <a:ext uri="{FF2B5EF4-FFF2-40B4-BE49-F238E27FC236}">
                <a16:creationId xmlns:a16="http://schemas.microsoft.com/office/drawing/2014/main" id="{F586B5D2-960C-59CD-DC0C-BF5C291C2AD4}"/>
              </a:ext>
            </a:extLst>
          </p:cNvPr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4552950" y="5635625"/>
            <a:ext cx="381000" cy="1143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35" name="Rectangle 27">
            <a:extLst>
              <a:ext uri="{FF2B5EF4-FFF2-40B4-BE49-F238E27FC236}">
                <a16:creationId xmlns:a16="http://schemas.microsoft.com/office/drawing/2014/main" id="{806CA936-06C0-D506-5AE9-F218C34AA039}"/>
              </a:ext>
            </a:extLst>
          </p:cNvPr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068388" y="1700213"/>
            <a:ext cx="235267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" altLang="ru-RU" sz="2200">
                <a:solidFill>
                  <a:schemeClr val="bg1"/>
                </a:solidFill>
                <a:latin typeface="Arial Narrow" panose="020B0606020202030204" pitchFamily="34" charset="0"/>
              </a:rPr>
              <a:t>hysterical</a:t>
            </a:r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" altLang="ru-RU" sz="2200">
                <a:solidFill>
                  <a:schemeClr val="bg1"/>
                </a:solidFill>
                <a:latin typeface="Arial Narrow" panose="020B0606020202030204" pitchFamily="34" charset="0"/>
              </a:rPr>
              <a:t>personality</a:t>
            </a:r>
          </a:p>
        </p:txBody>
      </p:sp>
      <p:sp>
        <p:nvSpPr>
          <p:cNvPr id="94236" name="Rectangle 28">
            <a:extLst>
              <a:ext uri="{FF2B5EF4-FFF2-40B4-BE49-F238E27FC236}">
                <a16:creationId xmlns:a16="http://schemas.microsoft.com/office/drawing/2014/main" id="{D7623D3D-9C0B-B560-E4C6-D9B338584E55}"/>
              </a:ext>
            </a:extLst>
          </p:cNvPr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727700" y="1773238"/>
            <a:ext cx="19399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" altLang="ru-RU" sz="2200">
                <a:solidFill>
                  <a:schemeClr val="bg1"/>
                </a:solidFill>
                <a:latin typeface="Arial Narrow" panose="020B0606020202030204" pitchFamily="34" charset="0"/>
              </a:rPr>
              <a:t>epileptoid</a:t>
            </a:r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" altLang="ru-RU" sz="2200">
                <a:solidFill>
                  <a:schemeClr val="bg1"/>
                </a:solidFill>
                <a:latin typeface="Arial Narrow" panose="020B0606020202030204" pitchFamily="34" charset="0"/>
              </a:rPr>
              <a:t>personality</a:t>
            </a:r>
          </a:p>
        </p:txBody>
      </p:sp>
      <p:sp>
        <p:nvSpPr>
          <p:cNvPr id="94237" name="Rectangle 29">
            <a:extLst>
              <a:ext uri="{FF2B5EF4-FFF2-40B4-BE49-F238E27FC236}">
                <a16:creationId xmlns:a16="http://schemas.microsoft.com/office/drawing/2014/main" id="{75A975E9-AA26-06BE-1B19-387DD4754D92}"/>
              </a:ext>
            </a:extLst>
          </p:cNvPr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82563" y="4292600"/>
            <a:ext cx="1763712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" altLang="ru-RU" sz="2200">
                <a:solidFill>
                  <a:schemeClr val="bg1"/>
                </a:solidFill>
                <a:latin typeface="Arial Narrow" panose="020B0606020202030204" pitchFamily="34" charset="0"/>
              </a:rPr>
              <a:t>expansive</a:t>
            </a:r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" altLang="ru-RU" sz="2200">
                <a:solidFill>
                  <a:schemeClr val="bg1"/>
                </a:solidFill>
                <a:latin typeface="Arial Narrow" panose="020B0606020202030204" pitchFamily="34" charset="0"/>
              </a:rPr>
              <a:t>personality</a:t>
            </a:r>
          </a:p>
        </p:txBody>
      </p:sp>
      <p:sp>
        <p:nvSpPr>
          <p:cNvPr id="94238" name="Rectangle 30">
            <a:extLst>
              <a:ext uri="{FF2B5EF4-FFF2-40B4-BE49-F238E27FC236}">
                <a16:creationId xmlns:a16="http://schemas.microsoft.com/office/drawing/2014/main" id="{D6EDE436-B80C-F5BE-8588-4BC64EC812E5}"/>
              </a:ext>
            </a:extLst>
          </p:cNvPr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859338" y="6365875"/>
            <a:ext cx="28432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" altLang="ru-RU" sz="2200">
                <a:solidFill>
                  <a:schemeClr val="bg1"/>
                </a:solidFill>
                <a:latin typeface="Arial Narrow" panose="020B0606020202030204" pitchFamily="34" charset="0"/>
              </a:rPr>
              <a:t>sensitive personality</a:t>
            </a:r>
          </a:p>
        </p:txBody>
      </p:sp>
      <p:sp>
        <p:nvSpPr>
          <p:cNvPr id="94239" name="Rectangle 31">
            <a:extLst>
              <a:ext uri="{FF2B5EF4-FFF2-40B4-BE49-F238E27FC236}">
                <a16:creationId xmlns:a16="http://schemas.microsoft.com/office/drawing/2014/main" id="{A186CE6F-6BE1-BF33-2F05-32B4C7CB2E73}"/>
              </a:ext>
            </a:extLst>
          </p:cNvPr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659563" y="4508500"/>
            <a:ext cx="2376487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" altLang="ru-RU" sz="2200">
                <a:solidFill>
                  <a:schemeClr val="bg1"/>
                </a:solidFill>
                <a:latin typeface="Arial Narrow" panose="020B0606020202030204" pitchFamily="34" charset="0"/>
              </a:rPr>
              <a:t>psychasthenic</a:t>
            </a:r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" altLang="ru-RU" sz="2200">
                <a:solidFill>
                  <a:schemeClr val="bg1"/>
                </a:solidFill>
                <a:latin typeface="Arial Narrow" panose="020B0606020202030204" pitchFamily="34" charset="0"/>
              </a:rPr>
              <a:t>personality</a:t>
            </a:r>
          </a:p>
        </p:txBody>
      </p:sp>
    </p:spTree>
  </p:cSld>
  <p:clrMapOvr>
    <a:masterClrMapping/>
  </p:clrMapOvr>
  <p:transition>
    <p:dissolve/>
    <p:sndAc>
      <p:stSnd>
        <p:snd r:embed="rId25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4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4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4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4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4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4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4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4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4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4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4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4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4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4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4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4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4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4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4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4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4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4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4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4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4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4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4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4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4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4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4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4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4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4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4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4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4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4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4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4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4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4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4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4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 animBg="1"/>
      <p:bldP spid="94214" grpId="0" animBg="1"/>
      <p:bldP spid="94215" grpId="0" animBg="1"/>
      <p:bldP spid="94216" grpId="0" animBg="1"/>
      <p:bldP spid="94217" grpId="0" animBg="1"/>
      <p:bldP spid="94235" grpId="0"/>
      <p:bldP spid="94236" grpId="0"/>
      <p:bldP spid="94237" grpId="0"/>
      <p:bldP spid="94238" grpId="0"/>
      <p:bldP spid="942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E8E291C-F2EB-5A51-5ED6-6B7878A7E60D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288" y="476250"/>
            <a:ext cx="8291512" cy="360363"/>
          </a:xfrm>
        </p:spPr>
        <p:txBody>
          <a:bodyPr/>
          <a:lstStyle/>
          <a:p>
            <a:pPr eaLnBrk="1" hangingPunct="1">
              <a:defRPr/>
            </a:pPr>
            <a:r>
              <a:rPr lang="en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F60.0 Paranoid personality disorder</a:t>
            </a:r>
            <a:r>
              <a:rPr lang="en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ru-RU" sz="1200" dirty="0"/>
            </a:br>
            <a:endParaRPr lang="ru-RU" altLang="ru-RU" sz="3000" b="1" dirty="0">
              <a:solidFill>
                <a:srgbClr val="FF3300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35F75CC5-E6BE-B8CC-4718-1F8F3653BF76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90525" y="836613"/>
            <a:ext cx="8362950" cy="602138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Clr>
                <a:schemeClr val="bg2"/>
              </a:buClr>
              <a:buSzTx/>
              <a:buFont typeface="Wingdings" panose="05000000000000000000" pitchFamily="2" charset="2"/>
              <a:buNone/>
              <a:defRPr/>
            </a:pPr>
            <a:r>
              <a:rPr lang="en" altLang="ru-RU" sz="2000" i="1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" sz="22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 least four of the following must be present: </a:t>
            </a:r>
            <a:br>
              <a:rPr lang="ru-RU" sz="22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2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1) increased sensitivity to obstacles and failures; </a:t>
            </a:r>
            <a:br>
              <a:rPr lang="ru-RU" sz="22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2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2) the tendency to be constantly dissatisfied with (someone), for example, refusal to forgive for insults, causing damage and being looked down upon; </a:t>
            </a:r>
            <a:br>
              <a:rPr lang="ru-RU" sz="22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2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3) suspicion and a general tendency to distort the neutral or friendly attitude of others towards oneself, which is mistaken for hostile and contemptuous; </a:t>
            </a:r>
            <a:br>
              <a:rPr lang="ru-RU" sz="22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2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4) a militantly scrupulous attitude towards issues related to individual rights, which does not correspond to the actual situation. </a:t>
            </a:r>
            <a:br>
              <a:rPr lang="ru-RU" sz="22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2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5) periodically arising unjustified suspicions regarding the sexual fidelity of a spouse or sexual partner; </a:t>
            </a:r>
            <a:br>
              <a:rPr lang="ru-RU" sz="22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2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6) constant references to oneself, especially in combination with inflated self-esteem; </a:t>
            </a:r>
            <a:br>
              <a:rPr lang="ru-RU" sz="22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2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7) the tendency to explain events around oneself or in the world in general based on “conspiratorial” intentions, for which there are no sufficient grounds.</a:t>
            </a:r>
            <a:r>
              <a:rPr lang="en" sz="2200" dirty="0">
                <a:solidFill>
                  <a:srgbClr val="02040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ru-RU" sz="2000" dirty="0">
                <a:solidFill>
                  <a:srgbClr val="020406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altLang="ru-RU" sz="2000" dirty="0">
              <a:solidFill>
                <a:srgbClr val="020406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EE2CB87-066A-3493-EA60-4FC1FAD1CBA2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288" y="260350"/>
            <a:ext cx="8291512" cy="792163"/>
          </a:xfrm>
        </p:spPr>
        <p:txBody>
          <a:bodyPr/>
          <a:lstStyle/>
          <a:p>
            <a:pPr eaLnBrk="1" hangingPunct="1">
              <a:defRPr/>
            </a:pPr>
            <a:r>
              <a:rPr lang="en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F60.1 Schizoid personality disorder</a:t>
            </a:r>
            <a:r>
              <a:rPr lang="en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altLang="ru-RU" sz="3200" b="1" dirty="0">
              <a:solidFill>
                <a:srgbClr val="FF33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25BA6A60-CDA6-04B8-73A4-BB50748DFDB4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90525" y="836613"/>
            <a:ext cx="8362950" cy="602138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Clr>
                <a:schemeClr val="bg2"/>
              </a:buClr>
              <a:buSzTx/>
              <a:buFont typeface="Wingdings" panose="05000000000000000000" pitchFamily="2" charset="2"/>
              <a:buNone/>
              <a:defRPr/>
            </a:pPr>
            <a:r>
              <a:rPr lang="en" altLang="ru-RU" sz="2400" i="1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 least four of the following must be present: </a:t>
            </a:r>
            <a:br>
              <a:rPr lang="ru-RU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1) little or nothing enjoyable; </a:t>
            </a:r>
            <a:br>
              <a:rPr lang="ru-RU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2) emotional coldness, aloofness or flattened </a:t>
            </a:r>
            <a:r>
              <a:rPr lang="en" sz="2400" dirty="0" err="1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affectivity </a:t>
            </a:r>
            <a:r>
              <a:rPr lang="en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br>
              <a:rPr lang="ru-RU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3) limited ability to show warm or affectionate feelings or anger towards other people; </a:t>
            </a:r>
            <a:br>
              <a:rPr lang="ru-RU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4) external indifference to both praise and criticism; </a:t>
            </a:r>
            <a:br>
              <a:rPr lang="ru-RU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5) little interest in sexual contact with another person (taking into account age); </a:t>
            </a:r>
            <a:br>
              <a:rPr lang="ru-RU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6) constant preference for solitary activities; </a:t>
            </a:r>
            <a:br>
              <a:rPr lang="ru-RU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7) increased preoccupation with fantasy and introspection; </a:t>
            </a:r>
            <a:br>
              <a:rPr lang="ru-RU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8) lack of close friends or trusted connections (or lack of desire to have them); </a:t>
            </a:r>
            <a:br>
              <a:rPr lang="ru-RU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400" dirty="0">
                <a:solidFill>
                  <a:srgbClr val="02040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9) a noticeable disregard for dominant social norms and conventions; ignoring these norms and conventions is not intentional.</a:t>
            </a:r>
            <a:r>
              <a:rPr lang="en" sz="2400" dirty="0">
                <a:solidFill>
                  <a:srgbClr val="02040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ru-RU" sz="2400" dirty="0">
                <a:solidFill>
                  <a:srgbClr val="020406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altLang="ru-RU" sz="2400" dirty="0">
              <a:solidFill>
                <a:srgbClr val="020406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735</TotalTime>
  <Words>2356</Words>
  <Application>Microsoft Office PowerPoint</Application>
  <PresentationFormat>On-screen Show (4:3)</PresentationFormat>
  <Paragraphs>253</Paragraphs>
  <Slides>47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5" baseType="lpstr">
      <vt:lpstr>Arial</vt:lpstr>
      <vt:lpstr>Arial Narrow</vt:lpstr>
      <vt:lpstr>Calibri</vt:lpstr>
      <vt:lpstr>Georgia</vt:lpstr>
      <vt:lpstr>Tahoma</vt:lpstr>
      <vt:lpstr>Webdings</vt:lpstr>
      <vt:lpstr>Wingdings</vt:lpstr>
      <vt:lpstr>Текстура</vt:lpstr>
      <vt:lpstr>PowerPoint Presentation</vt:lpstr>
      <vt:lpstr>PERSONALITY </vt:lpstr>
      <vt:lpstr>PowerPoint Presentation</vt:lpstr>
      <vt:lpstr>PSYCHOPATHY  </vt:lpstr>
      <vt:lpstr>PSYCHOPATHOTH-LIKE CHANGES</vt:lpstr>
      <vt:lpstr>CLASSIFICATION OF PSYCHOPATHIES (ICD-10)</vt:lpstr>
      <vt:lpstr>RELATIONSHIP OF DIFFERENT  CLINICAL FORMS OF PSYCHOPATHY</vt:lpstr>
      <vt:lpstr>F60.0 Paranoid personality disorder  </vt:lpstr>
      <vt:lpstr>F60.1 Schizoid personality disorder  </vt:lpstr>
      <vt:lpstr> F60.2 Dissocial personality disorder  </vt:lpstr>
      <vt:lpstr> F60.3 Emotionally labile personality disorder.  F60.30 Impulsive type  </vt:lpstr>
      <vt:lpstr> F60.3 Emotionally labile personality disorder.  F60.30 Border type  </vt:lpstr>
      <vt:lpstr> F60.4 Histrionic personality disorder </vt:lpstr>
      <vt:lpstr> F60.5 Anancastic personality disorder </vt:lpstr>
      <vt:lpstr> F60.6 Anxious (avoidant) personality disorder </vt:lpstr>
      <vt:lpstr> F60.7 Dependent personality disorder </vt:lpstr>
      <vt:lpstr>PSYCHOPATHY</vt:lpstr>
      <vt:lpstr>TREATMENT OF PSYCHOPATHIES</vt:lpstr>
      <vt:lpstr>PowerPoint Presentation</vt:lpstr>
      <vt:lpstr>PowerPoint Presentation</vt:lpstr>
      <vt:lpstr>PSYCHOGENIC DISEASES</vt:lpstr>
      <vt:lpstr>PSYCHOGENIC DISEASES</vt:lpstr>
      <vt:lpstr>NEUROSES  F40-F48 Neurotic, stress-related and somatoform disorders   </vt:lpstr>
      <vt:lpstr>NEUROSIS</vt:lpstr>
      <vt:lpstr>NEUROSES</vt:lpstr>
      <vt:lpstr>NEUROSES</vt:lpstr>
      <vt:lpstr>NEUROSES  </vt:lpstr>
      <vt:lpstr>F48.0 NEURASTHENIA</vt:lpstr>
      <vt:lpstr>NEURASTHENIA   </vt:lpstr>
      <vt:lpstr>NEURASTHENIA</vt:lpstr>
      <vt:lpstr>F44 Dissociative (conversion) disorders  HYSTERICAL NEUROSIS</vt:lpstr>
      <vt:lpstr>HYSTERICAL NEUROSIS   </vt:lpstr>
      <vt:lpstr>HYSTERICAL NEUROSIS   </vt:lpstr>
      <vt:lpstr>NEUROSIS OF OBSESSIVE CONDITIONS  F42 Obsessive- compulsive disorders    </vt:lpstr>
      <vt:lpstr>Obsessive- compulsive disorder   </vt:lpstr>
      <vt:lpstr>Obsessive- compulsive disorder    </vt:lpstr>
      <vt:lpstr>REACTIVE CONDITIONS AND PSYCHOSES</vt:lpstr>
      <vt:lpstr>REACTIVE CONDITIONS AND PSYCHOSES   </vt:lpstr>
      <vt:lpstr>REACTIVE CONDITIONS AND PSYCHOSES   </vt:lpstr>
      <vt:lpstr>PowerPoint Presentation</vt:lpstr>
      <vt:lpstr>F43.0 Acute stress response</vt:lpstr>
      <vt:lpstr>F43.20 Short depressive reaction (up to 1 month)  F43.21 Prolonged depressive reaction (no more than 2 years) </vt:lpstr>
      <vt:lpstr>REACTIVE PSYCHOSES - a collective group of very different psychogenic reactions   </vt:lpstr>
      <vt:lpstr>Reactive paranoids</vt:lpstr>
      <vt:lpstr>F44.8 Other dissociative (conversion) disorders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Timur Syunyakov</cp:lastModifiedBy>
  <cp:revision>116</cp:revision>
  <dcterms:created xsi:type="dcterms:W3CDTF">2006-01-12T07:31:00Z</dcterms:created>
  <dcterms:modified xsi:type="dcterms:W3CDTF">2023-12-16T06:37:24Z</dcterms:modified>
</cp:coreProperties>
</file>